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755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Override PartName="/ppt/tags/tag780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slideLayouts/slideLayout24.xml" ContentType="application/vnd.openxmlformats-officedocument.presentationml.slideLayout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279.xml" ContentType="application/vnd.openxmlformats-officedocument.presentationml.tags+xml"/>
  <Override PartName="/ppt/tags/tag62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Override PartName="/ppt/tags/tag796.xml" ContentType="application/vnd.openxmlformats-officedocument.presentationml.tags+xml"/>
  <Default Extension="png" ContentType="image/png"/>
  <Override PartName="/ppt/tags/tag651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Layouts/slideLayout65.xml" ContentType="application/vnd.openxmlformats-officedocument.presentationml.slideLayout+xml"/>
  <Override PartName="/ppt/tags/tag490.xml" ContentType="application/vnd.openxmlformats-officedocument.presentationml.tags+xml"/>
  <Override PartName="/ppt/diagrams/quickStyle3.xml" ContentType="application/vnd.openxmlformats-officedocument.drawingml.diagramStyle+xml"/>
  <Override PartName="/ppt/tags/tag72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slideLayouts/slideLayout90.xml" ContentType="application/vnd.openxmlformats-officedocument.presentationml.slideLayout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diagrams/layout6.xml" ContentType="application/vnd.openxmlformats-officedocument.drawingml.diagramLayout+xml"/>
  <Override PartName="/ppt/tags/tag35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36.xml" ContentType="application/vnd.openxmlformats-officedocument.presentationml.tags+xml"/>
  <Override PartName="/ppt/tags/tag667.xml" ContentType="application/vnd.openxmlformats-officedocument.presentationml.tags+xml"/>
  <Override PartName="/ppt/tags/tag175.xml" ContentType="application/vnd.openxmlformats-officedocument.presentationml.tags+xml"/>
  <Override PartName="/ppt/tags/tag522.xml" ContentType="application/vnd.openxmlformats-officedocument.presentationml.tags+xml"/>
  <Override PartName="/ppt/diagrams/drawing8.xml" ContentType="application/vnd.ms-office.drawingml.diagramDrawing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tags/tag106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768.xml" ContentType="application/vnd.openxmlformats-officedocument.presentationml.tags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slideLayouts/slideLayout37.xml" ContentType="application/vnd.openxmlformats-officedocument.presentationml.slideLayout+xml"/>
  <Override PartName="/ppt/tags/tag207.xml" ContentType="application/vnd.openxmlformats-officedocument.presentationml.tags+xml"/>
  <Override PartName="/ppt/tags/tag793.xml" ContentType="application/vnd.openxmlformats-officedocument.presentationml.tags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diagrams/layout3.xml" ContentType="application/vnd.openxmlformats-officedocument.drawingml.diagramLayout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66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slideLayouts/slideLayout78.xml" ContentType="application/vnd.openxmlformats-officedocument.presentationml.slideLayout+xml"/>
  <Override PartName="/ppt/diagrams/drawing5.xml" ContentType="application/vnd.ms-office.drawingml.diagramDrawing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notesSlides/notesSlide1.xml" ContentType="application/vnd.openxmlformats-officedocument.presentationml.notesSlide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65.xml" ContentType="application/vnd.openxmlformats-officedocument.presentationml.tags+xml"/>
  <Override PartName="/ppt/slideLayouts/slideLayout34.xml" ContentType="application/vnd.openxmlformats-officedocument.presentationml.slideLayout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721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63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406.xml" ContentType="application/vnd.openxmlformats-officedocument.presentationml.tags+xml"/>
  <Override PartName="/ppt/diagrams/drawing2.xml" ContentType="application/vnd.ms-office.drawingml.diagramDrawing+xml"/>
  <Override PartName="/ppt/tags/tag737.xml" ContentType="application/vnd.openxmlformats-officedocument.presentationml.tags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slideLayouts/slideLayout75.xml" ContentType="application/vnd.openxmlformats-officedocument.presentationml.slideLayout+xml"/>
  <Override PartName="/ppt/tags/tag576.xml" ContentType="application/vnd.openxmlformats-officedocument.presentationml.tags+xml"/>
  <Override PartName="/ppt/tags/tag100.xml" ContentType="application/vnd.openxmlformats-officedocument.presentationml.tags+xml"/>
  <Override PartName="/ppt/tags/tag431.xml" ContentType="application/vnd.openxmlformats-officedocument.presentationml.tags+xml"/>
  <Override PartName="/ppt/tags/tag762.xml" ContentType="application/vnd.openxmlformats-officedocument.presentationml.tags+xml"/>
  <Override PartName="/ppt/slides/slide32.xml" ContentType="application/vnd.openxmlformats-officedocument.presentationml.slide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diagrams/data6.xml" ContentType="application/vnd.openxmlformats-officedocument.drawingml.diagramData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diagrams/colors8.xml" ContentType="application/vnd.openxmlformats-officedocument.drawingml.diagramColor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08.xml" ContentType="application/vnd.openxmlformats-officedocument.presentationml.tags+xml"/>
  <Override PartName="/ppt/tags/tag655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slideLayouts/slideLayout69.xml" ContentType="application/vnd.openxmlformats-officedocument.presentationml.slideLayout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theme/theme6.xml" ContentType="application/vnd.openxmlformats-officedocument.theme+xml"/>
  <Override PartName="/ppt/tags/tag633.xml" ContentType="application/vnd.openxmlformats-officedocument.presentationml.tags+xml"/>
  <Override PartName="/ppt/tags/tag680.xml" ContentType="application/vnd.openxmlformats-officedocument.presentationml.tags+xml"/>
  <Override PartName="/ppt/diagrams/quickStyle7.xml" ContentType="application/vnd.openxmlformats-officedocument.drawingml.diagramStyle+xml"/>
  <Override PartName="/ppt/tags/tag778.xml" ContentType="application/vnd.openxmlformats-officedocument.presentationml.tags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756.xml" ContentType="application/vnd.openxmlformats-officedocument.presentationml.tags+xml"/>
  <Override PartName="/ppt/slides/slide26.xml" ContentType="application/vnd.openxmlformats-officedocument.presentationml.slide+xml"/>
  <Override PartName="/ppt/slideLayouts/slideLayout47.xml" ContentType="application/vnd.openxmlformats-officedocument.presentationml.slideLayout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548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tags/tag734.xml" ContentType="application/vnd.openxmlformats-officedocument.presentationml.tags+xml"/>
  <Override PartName="/ppt/tags/tag781.xml" ContentType="application/vnd.openxmlformats-officedocument.presentationml.tags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526.xml" ContentType="application/vnd.openxmlformats-officedocument.presentationml.tags+xml"/>
  <Override PartName="/ppt/tags/tag573.xml" ContentType="application/vnd.openxmlformats-officedocument.presentationml.tags+xml"/>
  <Override PartName="/ppt/tags/tag71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slideLayouts/slideLayout50.xml" ContentType="application/vnd.openxmlformats-officedocument.presentationml.slideLayout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04.xml" ContentType="application/vnd.openxmlformats-officedocument.presentationml.tags+xml"/>
  <Override PartName="/ppt/tags/tag551.xml" ContentType="application/vnd.openxmlformats-officedocument.presentationml.tags+xml"/>
  <Override PartName="/ppt/tags/tag649.xml" ContentType="application/vnd.openxmlformats-officedocument.presentationml.tags+xml"/>
  <Override PartName="/ppt/tags/tag69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tags/tag627.xml" ContentType="application/vnd.openxmlformats-officedocument.presentationml.tags+xml"/>
  <Override PartName="/ppt/tags/tag674.xml" ContentType="application/vnd.openxmlformats-officedocument.presentationml.tag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slideLayouts/slideLayout88.xml" ContentType="application/vnd.openxmlformats-officedocument.presentationml.slideLayout+xml"/>
  <Override PartName="/ppt/tags/tag466.xml" ContentType="application/vnd.openxmlformats-officedocument.presentationml.tags+xml"/>
  <Override PartName="/ppt/tags/tag605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slideLayouts/slideLayout66.xml" ContentType="application/vnd.openxmlformats-officedocument.presentationml.slideLayout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tags/tag589.xml" ContentType="application/vnd.openxmlformats-officedocument.presentationml.tags+xml"/>
  <Override PartName="/ppt/diagrams/quickStyle4.xml" ContentType="application/vnd.openxmlformats-officedocument.drawingml.diagramStyle+xml"/>
  <Override PartName="/ppt/tags/tag728.xml" ContentType="application/vnd.openxmlformats-officedocument.presentationml.tags+xml"/>
  <Override PartName="/ppt/tags/tag775.xml" ContentType="application/vnd.openxmlformats-officedocument.presentationml.tags+xml"/>
  <Override PartName="/ppt/theme/theme3.xml" ContentType="application/vnd.openxmlformats-officedocument.theme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67.xml" ContentType="application/vnd.openxmlformats-officedocument.presentationml.tags+xml"/>
  <Override PartName="/ppt/tags/tag630.xml" ContentType="application/vnd.openxmlformats-officedocument.presentationml.tags+xml"/>
  <Override PartName="/ppt/tags/tag58.xml" ContentType="application/vnd.openxmlformats-officedocument.presentationml.tags+xml"/>
  <Override PartName="/ppt/slideLayouts/slideLayout44.xml" ContentType="application/vnd.openxmlformats-officedocument.presentationml.slideLayout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tags/tag706.xml" ContentType="application/vnd.openxmlformats-officedocument.presentationml.tags+xml"/>
  <Override PartName="/ppt/tags/tag753.xml" ContentType="application/vnd.openxmlformats-officedocument.presentationml.tag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592.xml" ContentType="application/vnd.openxmlformats-officedocument.presentationml.tags+xml"/>
  <Override PartName="/ppt/diagrams/layout7.xml" ContentType="application/vnd.openxmlformats-officedocument.drawingml.diagramLayout+xml"/>
  <Override PartName="/ppt/tags/tag731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70.xml" ContentType="application/vnd.openxmlformats-officedocument.presentationml.tags+xml"/>
  <Override PartName="/ppt/tags/tag668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tags/tag646.xml" ContentType="application/vnd.openxmlformats-officedocument.presentationml.tags+xml"/>
  <Override PartName="/ppt/tags/tag693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38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tags/tag624.xml" ContentType="application/vnd.openxmlformats-officedocument.presentationml.tags+xml"/>
  <Override PartName="/ppt/tags/tag671.xml" ContentType="application/vnd.openxmlformats-officedocument.presentationml.tags+xml"/>
  <Override PartName="/ppt/tags/tag769.xml" ContentType="application/vnd.openxmlformats-officedocument.presentationml.tags+xml"/>
  <Override PartName="/ppt/tags/tag132.xml" ContentType="application/vnd.openxmlformats-officedocument.presentationml.tags+xml"/>
  <Override PartName="/ppt/slideLayouts/slideLayout38.xml" ContentType="application/vnd.openxmlformats-officedocument.presentationml.slideLayout+xml"/>
  <Override PartName="/ppt/tags/tag416.xml" ContentType="application/vnd.openxmlformats-officedocument.presentationml.tags+xml"/>
  <Override PartName="/ppt/slideLayouts/slideLayout85.xml" ContentType="application/vnd.openxmlformats-officedocument.presentationml.slideLayout+xml"/>
  <Override PartName="/ppt/tags/tag463.xml" ContentType="application/vnd.openxmlformats-officedocument.presentationml.tags+xml"/>
  <Override PartName="/ppt/diagrams/colors2.xml" ContentType="application/vnd.openxmlformats-officedocument.drawingml.diagramColors+xml"/>
  <Override PartName="/ppt/tags/tag747.xml" ContentType="application/vnd.openxmlformats-officedocument.presentationml.tags+xml"/>
  <Override PartName="/ppt/tags/tag794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280.xml" ContentType="application/vnd.openxmlformats-officedocument.presentationml.tags+xml"/>
  <Override PartName="/ppt/slideLayouts/slideLayout63.xml" ContentType="application/vnd.openxmlformats-officedocument.presentationml.slideLayout+xml"/>
  <Override PartName="/ppt/tags/tag378.xml" ContentType="application/vnd.openxmlformats-officedocument.presentationml.tags+xml"/>
  <Override PartName="/ppt/tags/tag441.xml" ContentType="application/vnd.openxmlformats-officedocument.presentationml.tags+xml"/>
  <Override PartName="/ppt/diagrams/quickStyle1.xml" ContentType="application/vnd.openxmlformats-officedocument.drawingml.diagramStyle+xml"/>
  <Override PartName="/ppt/tags/tag725.xml" ContentType="application/vnd.openxmlformats-officedocument.presentationml.tags+xml"/>
  <Override PartName="/ppt/tags/tag772.xml" ContentType="application/vnd.openxmlformats-officedocument.presentationml.tags+xml"/>
  <Override PartName="/ppt/slideLayouts/slideLayout41.xml" ContentType="application/vnd.openxmlformats-officedocument.presentationml.slideLayout+xml"/>
  <Override PartName="/ppt/tags/tag517.xml" ContentType="application/vnd.openxmlformats-officedocument.presentationml.tags+xml"/>
  <Override PartName="/ppt/tags/tag564.xml" ContentType="application/vnd.openxmlformats-officedocument.presentationml.tags+xml"/>
  <Override PartName="/ppt/tags/tag703.xml" ContentType="application/vnd.openxmlformats-officedocument.presentationml.tags+xml"/>
  <Override PartName="/ppt/tags/tag750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diagrams/layout4.xml" ContentType="application/vnd.openxmlformats-officedocument.drawingml.diagramLayout+xml"/>
  <Override PartName="/ppt/tags/tag33.xml" ContentType="application/vnd.openxmlformats-officedocument.presentationml.tags+xml"/>
  <Override PartName="/ppt/tags/tag80.xml" ContentType="application/vnd.openxmlformats-officedocument.presentationml.tags+xml"/>
  <Override PartName="/ppt/tags/tag148.xml" ContentType="application/vnd.openxmlformats-officedocument.presentationml.tags+xml"/>
  <Override PartName="/ppt/tags/tag195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618.xml" ContentType="application/vnd.openxmlformats-officedocument.presentationml.tags+xml"/>
  <Override PartName="/ppt/tags/tag665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457.xml" ContentType="application/vnd.openxmlformats-officedocument.presentationml.tags+xml"/>
  <Override PartName="/ppt/tags/tag520.xml" ContentType="application/vnd.openxmlformats-officedocument.presentationml.tag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slideLayouts/slideLayout79.xml" ContentType="application/vnd.openxmlformats-officedocument.presentationml.slideLayout+xml"/>
  <Override PartName="/ppt/tags/tag643.xml" ContentType="application/vnd.openxmlformats-officedocument.presentationml.tags+xml"/>
  <Override PartName="/ppt/tags/tag690.xml" ContentType="application/vnd.openxmlformats-officedocument.presentationml.tags+xml"/>
  <Override PartName="/ppt/tags/tag788.xml" ContentType="application/vnd.openxmlformats-officedocument.presentationml.tags+xml"/>
  <Override PartName="/ppt/slideMasters/slideMaster3.xml" ContentType="application/vnd.openxmlformats-officedocument.presentationml.slideMaster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Layouts/slideLayout57.xml" ContentType="application/vnd.openxmlformats-officedocument.presentationml.slideLayout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621.xml" ContentType="application/vnd.openxmlformats-officedocument.presentationml.tags+xml"/>
  <Override PartName="/ppt/tags/tag719.xml" ContentType="application/vnd.openxmlformats-officedocument.presentationml.tags+xml"/>
  <Override PartName="/ppt/notesSlides/notesSlide2.xml" ContentType="application/vnd.openxmlformats-officedocument.presentationml.notesSlide+xml"/>
  <Override PartName="/ppt/tags/tag766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35.xml" ContentType="application/vnd.openxmlformats-officedocument.presentationml.slideLayout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Layouts/slideLayout82.xml" ContentType="application/vnd.openxmlformats-officedocument.presentationml.slideLayout+xml"/>
  <Override PartName="/ppt/tags/tag744.xml" ContentType="application/vnd.openxmlformats-officedocument.presentationml.tags+xml"/>
  <Override PartName="/ppt/tags/tag791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slideLayouts/slideLayout60.xml" ContentType="application/vnd.openxmlformats-officedocument.presentationml.slideLayout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gs/tag722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65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37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diagrams/layout1.xml" ContentType="application/vnd.openxmlformats-officedocument.drawingml.diagramLayout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662.xml" ContentType="application/vnd.openxmlformats-officedocument.presentationml.tags+xml"/>
  <Override PartName="/ppt/tags/tag80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slideLayouts/slideLayout76.xml" ContentType="application/vnd.openxmlformats-officedocument.presentationml.slideLayout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diagrams/drawing3.xml" ContentType="application/vnd.ms-office.drawingml.diagramDrawing+xml"/>
  <Override PartName="/ppt/tags/tag738.xml" ContentType="application/vnd.openxmlformats-officedocument.presentationml.tags+xml"/>
  <Override PartName="/ppt/tags/tag785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716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slideLayouts/slideLayout54.xml" ContentType="application/vnd.openxmlformats-officedocument.presentationml.slideLayout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tags/tag76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tags/tag678.xml" ContentType="application/vnd.openxmlformats-officedocument.presentationml.tags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656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diagrams/quickStyle8.xml" ContentType="application/vnd.openxmlformats-officedocument.drawingml.diagramStyle+xml"/>
  <Override PartName="/ppt/tags/tag779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heme/theme7.xml" ContentType="application/vnd.openxmlformats-officedocument.theme+xml"/>
  <Override PartName="/ppt/tags/tag634.xml" ContentType="application/vnd.openxmlformats-officedocument.presentationml.tags+xml"/>
  <Override PartName="/ppt/tags/tag681.xml" ContentType="application/vnd.openxmlformats-officedocument.presentationml.tags+xml"/>
  <Override PartName="/ppt/slideLayouts/slideLayout48.xml" ContentType="application/vnd.openxmlformats-officedocument.presentationml.slideLayout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tags/tag735.xml" ContentType="application/vnd.openxmlformats-officedocument.presentationml.tags+xml"/>
  <Override PartName="/ppt/tags/tag782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slideLayouts/slideLayout73.xml" ContentType="application/vnd.openxmlformats-officedocument.presentationml.slideLayout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slideLayouts/slideLayout51.xml" ContentType="application/vnd.openxmlformats-officedocument.presentationml.slideLayout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760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28.xml" ContentType="application/vnd.openxmlformats-officedocument.presentationml.tags+xml"/>
  <Override PartName="/ppt/tags/tag675.xml" ContentType="application/vnd.openxmlformats-officedocument.presentationml.tags+xml"/>
  <Override PartName="/ppt/diagrams/data4.xml" ContentType="application/vnd.openxmlformats-officedocument.drawingml.diagramData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slideLayouts/slideLayout89.xml" ContentType="application/vnd.openxmlformats-officedocument.presentationml.slideLayout+xml"/>
  <Override PartName="/ppt/tags/tag467.xml" ContentType="application/vnd.openxmlformats-officedocument.presentationml.tags+xml"/>
  <Override PartName="/ppt/diagrams/colors6.xml" ContentType="application/vnd.openxmlformats-officedocument.drawingml.diagramColors+xml"/>
  <Override PartName="/ppt/tags/tag798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diagrams/quickStyle5.xml" ContentType="application/vnd.openxmlformats-officedocument.drawingml.diagramStyle+xml"/>
  <Override PartName="/ppt/tags/tag729.xml" ContentType="application/vnd.openxmlformats-officedocument.presentationml.tags+xml"/>
  <Override PartName="/ppt/tags/tag776.xml" ContentType="application/vnd.openxmlformats-officedocument.presentationml.tags+xml"/>
  <Override PartName="/ppt/slideLayouts/slideLayout45.xml" ContentType="application/vnd.openxmlformats-officedocument.presentationml.slideLayout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707.xml" ContentType="application/vnd.openxmlformats-officedocument.presentationml.tags+xml"/>
  <Override PartName="/ppt/tags/tag754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diagrams/layout8.xml" ContentType="application/vnd.openxmlformats-officedocument.drawingml.diagramLayout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slideLayouts/slideLayout23.xml" ContentType="application/vnd.openxmlformats-officedocument.presentationml.slideLayout+xml"/>
  <Override PartName="/ppt/tags/tag199.xml" ContentType="application/vnd.openxmlformats-officedocument.presentationml.tags+xml"/>
  <Override PartName="/ppt/slideLayouts/slideLayout70.xml" ContentType="application/vnd.openxmlformats-officedocument.presentationml.slideLayout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669.xml" ContentType="application/vnd.openxmlformats-officedocument.presentationml.tags+xml"/>
  <Override PartName="/ppt/tags/tag732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71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694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diagrams/data1.xml" ContentType="application/vnd.openxmlformats-officedocument.drawingml.diagramData+xml"/>
  <Override PartName="/ppt/tags/tag625.xml" ContentType="application/vnd.openxmlformats-officedocument.presentationml.tags+xml"/>
  <Override PartName="/ppt/tags/tag672.xml" ContentType="application/vnd.openxmlformats-officedocument.presentationml.tags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slideLayouts/slideLayout86.xml" ContentType="application/vnd.openxmlformats-officedocument.presentationml.slideLayout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tags/tag748.xml" ContentType="application/vnd.openxmlformats-officedocument.presentationml.tags+xml"/>
  <Override PartName="/ppt/tags/tag795.xml" ContentType="application/vnd.openxmlformats-officedocument.presentationml.tags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slideLayouts/slideLayout64.xml" ContentType="application/vnd.openxmlformats-officedocument.presentationml.slideLayout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diagrams/quickStyle2.xml" ContentType="application/vnd.openxmlformats-officedocument.drawingml.diagramStyle+xml"/>
  <Override PartName="/ppt/tags/tag726.xml" ContentType="application/vnd.openxmlformats-officedocument.presentationml.tags+xml"/>
  <Override PartName="/ppt/tags/tag773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56.xml" ContentType="application/vnd.openxmlformats-officedocument.presentationml.tags+xml"/>
  <Override PartName="/ppt/slideLayouts/slideLayout42.xml" ContentType="application/vnd.openxmlformats-officedocument.presentationml.slideLayout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751.xml" ContentType="application/vnd.openxmlformats-officedocument.presentationml.tags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619.xml" ContentType="application/vnd.openxmlformats-officedocument.presentationml.tags+xml"/>
  <Override PartName="/ppt/tags/tag666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691.xml" ContentType="application/vnd.openxmlformats-officedocument.presentationml.tags+xml"/>
  <Override PartName="/ppt/diagrams/drawing7.xml" ContentType="application/vnd.ms-office.drawingml.diagramDrawing+xml"/>
  <Override PartName="/ppt/tags/tag789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slideLayouts/slideLayout58.xml" ContentType="application/vnd.openxmlformats-officedocument.presentationml.slideLayout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slideLayouts/slideLayout83.xml" ContentType="application/vnd.openxmlformats-officedocument.presentationml.slideLayout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792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slideLayouts/slideLayout61.xml" ContentType="application/vnd.openxmlformats-officedocument.presentationml.slideLayout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77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701.xml" ContentType="application/vnd.openxmlformats-officedocument.presentationml.tags+xml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685.xml" ContentType="application/vnd.openxmlformats-officedocument.presentationml.tags+xml"/>
  <Override PartName="/ppt/diagrams/layout2.xml" ContentType="application/vnd.openxmlformats-officedocument.drawingml.diagramLayout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diagrams/drawing4.xml" ContentType="application/vnd.ms-office.drawingml.diagramDrawing+xml"/>
  <Override PartName="/ppt/tags/tag739.xml" ContentType="application/vnd.openxmlformats-officedocument.presentationml.tags+xml"/>
  <Override PartName="/ppt/tags/tag802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Layouts/slideLayout77.xml" ContentType="application/vnd.openxmlformats-officedocument.presentationml.slideLayout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slideLayouts/slideLayout55.xml" ContentType="application/vnd.openxmlformats-officedocument.presentationml.slideLayout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764.xml" ContentType="application/vnd.openxmlformats-officedocument.presentationml.tags+xml"/>
  <Override PartName="/ppt/slides/slide34.xml" ContentType="application/vnd.openxmlformats-officedocument.presentationml.slide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Layouts/slideLayout33.xml" ContentType="application/vnd.openxmlformats-officedocument.presentationml.slideLayout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slideLayouts/slideLayout80.xml" ContentType="application/vnd.openxmlformats-officedocument.presentationml.slideLayout+xml"/>
  <Override PartName="/ppt/tags/tag679.xml" ContentType="application/vnd.openxmlformats-officedocument.presentationml.tags+xml"/>
  <Override PartName="/ppt/diagrams/data8.xml" ContentType="application/vnd.openxmlformats-officedocument.drawingml.diagramData+xml"/>
  <Override PartName="/ppt/tags/tag74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720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758.xml" ContentType="application/vnd.openxmlformats-officedocument.presentationml.tags+xml"/>
  <Override PartName="/ppt/slides/slide28.xml" ContentType="application/vnd.openxmlformats-officedocument.presentationml.slide+xml"/>
  <Override PartName="/ppt/slideLayouts/slideLayout49.xml" ContentType="application/vnd.openxmlformats-officedocument.presentationml.slideLayout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tags/tag736.xml" ContentType="application/vnd.openxmlformats-officedocument.presentationml.tags+xml"/>
  <Override PartName="/ppt/tags/tag783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714.xml" ContentType="application/vnd.openxmlformats-officedocument.presentationml.tags+xml"/>
  <Override PartName="/ppt/tags/tag761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slideLayouts/slideLayout52.xml" ContentType="application/vnd.openxmlformats-officedocument.presentationml.slideLayout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slideLayouts/slideLayout68.xml" ContentType="application/vnd.openxmlformats-officedocument.presentationml.slideLayout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diagrams/quickStyle6.xml" ContentType="application/vnd.openxmlformats-officedocument.drawingml.diagramStyle+xml"/>
  <Override PartName="/ppt/tags/tag777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heme/theme5.xml" ContentType="application/vnd.openxmlformats-officedocument.theme+xml"/>
  <Override PartName="/ppt/tags/tag632.xml" ContentType="application/vnd.openxmlformats-officedocument.presentationml.tags+xml"/>
  <Override PartName="/ppt/slideLayouts/slideLayout46.xml" ContentType="application/vnd.openxmlformats-officedocument.presentationml.slideLayout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slideLayouts/slideLayout71.xml" ContentType="application/vnd.openxmlformats-officedocument.presentationml.slideLayout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diagrams/data2.xml" ContentType="application/vnd.openxmlformats-officedocument.drawingml.diagramData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slideLayouts/slideLayout87.xml" ContentType="application/vnd.openxmlformats-officedocument.presentationml.slideLayout+xml"/>
  <Override PartName="/ppt/diagrams/colors4.xml" ContentType="application/vnd.openxmlformats-officedocument.drawingml.diagramColors+xml"/>
  <Override PartName="/ppt/tags/tag749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slideLayouts/slideLayout43.xml" ContentType="application/vnd.openxmlformats-officedocument.presentationml.slideLayout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slideMasters/slideMaster5.xml" ContentType="application/vnd.openxmlformats-officedocument.presentationml.slideMaster+xml"/>
  <Override PartName="/ppt/tags/tag153.xml" ContentType="application/vnd.openxmlformats-officedocument.presentationml.tags+xml"/>
  <Override PartName="/ppt/slideLayouts/slideLayout59.xml" ContentType="application/vnd.openxmlformats-officedocument.presentationml.slideLayout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diagrams/colors1.xml" ContentType="application/vnd.openxmlformats-officedocument.drawingml.diagramColor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Layouts/slideLayout84.xml" ContentType="application/vnd.openxmlformats-officedocument.presentationml.slideLayout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slideLayouts/slideLayout40.xml" ContentType="application/vnd.openxmlformats-officedocument.presentationml.slideLayout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slideMasters/slideMaster2.xml" ContentType="application/vnd.openxmlformats-officedocument.presentationml.slideMaster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226.xml" ContentType="application/vnd.openxmlformats-officedocument.presentationml.tags+xml"/>
  <Override PartName="/ppt/slideLayouts/slideLayout56.xml" ContentType="application/vnd.openxmlformats-officedocument.presentationml.slideLayout+xml"/>
  <Override PartName="/ppt/tags/tag718.xml" ContentType="application/vnd.openxmlformats-officedocument.presentationml.tags+xml"/>
  <Override PartName="/ppt/tags/tag412.xml" ContentType="application/vnd.openxmlformats-officedocument.presentationml.tags+xml"/>
  <Override PartName="/ppt/slideLayouts/slideLayout81.xml" ContentType="application/vnd.openxmlformats-officedocument.presentationml.slideLayout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slideLayouts/slideLayout53.xml" ContentType="application/vnd.openxmlformats-officedocument.presentationml.slideLayout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86" r:id="rId3"/>
    <p:sldMasterId id="2147483705" r:id="rId4"/>
    <p:sldMasterId id="2147483724" r:id="rId5"/>
  </p:sldMasterIdLst>
  <p:notesMasterIdLst>
    <p:notesMasterId r:id="rId40"/>
  </p:notesMasterIdLst>
  <p:handoutMasterIdLst>
    <p:handoutMasterId r:id="rId41"/>
  </p:handoutMasterIdLst>
  <p:sldIdLst>
    <p:sldId id="373" r:id="rId6"/>
    <p:sldId id="259" r:id="rId7"/>
    <p:sldId id="276" r:id="rId8"/>
    <p:sldId id="374" r:id="rId9"/>
    <p:sldId id="277" r:id="rId10"/>
    <p:sldId id="422" r:id="rId11"/>
    <p:sldId id="287" r:id="rId12"/>
    <p:sldId id="345" r:id="rId13"/>
    <p:sldId id="445" r:id="rId14"/>
    <p:sldId id="299" r:id="rId15"/>
    <p:sldId id="341" r:id="rId16"/>
    <p:sldId id="455" r:id="rId17"/>
    <p:sldId id="348" r:id="rId18"/>
    <p:sldId id="477" r:id="rId19"/>
    <p:sldId id="424" r:id="rId20"/>
    <p:sldId id="451" r:id="rId21"/>
    <p:sldId id="452" r:id="rId22"/>
    <p:sldId id="350" r:id="rId23"/>
    <p:sldId id="351" r:id="rId24"/>
    <p:sldId id="450" r:id="rId25"/>
    <p:sldId id="453" r:id="rId26"/>
    <p:sldId id="353" r:id="rId27"/>
    <p:sldId id="352" r:id="rId28"/>
    <p:sldId id="454" r:id="rId29"/>
    <p:sldId id="446" r:id="rId30"/>
    <p:sldId id="447" r:id="rId31"/>
    <p:sldId id="448" r:id="rId32"/>
    <p:sldId id="449" r:id="rId33"/>
    <p:sldId id="300" r:id="rId34"/>
    <p:sldId id="301" r:id="rId35"/>
    <p:sldId id="363" r:id="rId36"/>
    <p:sldId id="370" r:id="rId37"/>
    <p:sldId id="406" r:id="rId38"/>
    <p:sldId id="497" r:id="rId3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F8D"/>
    <a:srgbClr val="4096C1"/>
    <a:srgbClr val="5D83A8"/>
    <a:srgbClr val="406F9B"/>
    <a:srgbClr val="EA9C48"/>
    <a:srgbClr val="77933C"/>
    <a:srgbClr val="69A35B"/>
    <a:srgbClr val="1AA3AA"/>
    <a:srgbClr val="3498DB"/>
    <a:srgbClr val="1F74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058"/>
        <p:guide pos="26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A1B95-8096-483E-937F-B7117F22143A}" type="doc">
      <dgm:prSet loTypeId="urn:microsoft.com/office/officeart/2005/8/layout/process1" loCatId="process" qsTypeId="urn:microsoft.com/office/officeart/2005/8/quickstyle/simple1#1" qsCatId="simple" csTypeId="urn:microsoft.com/office/officeart/2005/8/colors/accent1_2#1" csCatId="accent1" phldr="0"/>
      <dgm:spPr/>
    </dgm:pt>
    <dgm:pt modelId="{B9356EF3-F2BD-44EF-8989-A8C6F68A9C2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传统健身房</a:t>
          </a:r>
        </a:p>
      </dgm:t>
    </dgm:pt>
    <dgm:pt modelId="{42B40A37-3B74-4139-88E7-27DB8ADAFB3B}" type="parTrans" cxnId="{3549054E-EB8C-4864-A2DC-A13F44E5034A}">
      <dgm:prSet/>
      <dgm:spPr/>
    </dgm:pt>
    <dgm:pt modelId="{E862CC6F-EE5F-4708-AD0C-4AFC083AC1E9}" type="sibTrans" cxnId="{3549054E-EB8C-4864-A2DC-A13F44E5034A}">
      <dgm:prSet/>
      <dgm:spPr/>
      <dgm:t>
        <a:bodyPr/>
        <a:lstStyle/>
        <a:p>
          <a:endParaRPr lang="zh-CN" altLang="en-US"/>
        </a:p>
      </dgm:t>
    </dgm:pt>
    <dgm:pt modelId="{EDABB1AF-A433-4877-8BF8-9FA85F924A2C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私人健身房</a:t>
          </a:r>
        </a:p>
      </dgm:t>
    </dgm:pt>
    <dgm:pt modelId="{22507475-337D-4D08-A27D-19453A1EC4B8}" type="parTrans" cxnId="{DC636102-6913-4977-B1F7-2F7F06A9DC4D}">
      <dgm:prSet/>
      <dgm:spPr/>
    </dgm:pt>
    <dgm:pt modelId="{3E1956DE-23F8-4761-8F76-7ABD5A8AE770}" type="sibTrans" cxnId="{DC636102-6913-4977-B1F7-2F7F06A9DC4D}">
      <dgm:prSet/>
      <dgm:spPr/>
      <dgm:t>
        <a:bodyPr/>
        <a:lstStyle/>
        <a:p>
          <a:endParaRPr lang="zh-CN" altLang="en-US"/>
        </a:p>
      </dgm:t>
    </dgm:pt>
    <dgm:pt modelId="{16C98B6D-CC9A-459C-A148-3249240D358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互联网健身房</a:t>
          </a:r>
        </a:p>
      </dgm:t>
    </dgm:pt>
    <dgm:pt modelId="{B2C4969C-7F63-4CB2-9C9A-A6F67CF17685}" type="parTrans" cxnId="{8F942E89-E232-41FA-96B2-28A5BD7C2087}">
      <dgm:prSet/>
      <dgm:spPr/>
    </dgm:pt>
    <dgm:pt modelId="{D9B5BE56-AD46-4CF8-8D6E-63CE26896AAC}" type="sibTrans" cxnId="{8F942E89-E232-41FA-96B2-28A5BD7C2087}">
      <dgm:prSet/>
      <dgm:spPr/>
    </dgm:pt>
    <dgm:pt modelId="{23E08954-DEFC-4A8C-B951-725E72315086}" type="pres">
      <dgm:prSet presAssocID="{F3AA1B95-8096-483E-937F-B7117F22143A}" presName="Name0" presStyleCnt="0">
        <dgm:presLayoutVars>
          <dgm:dir/>
          <dgm:resizeHandles val="exact"/>
        </dgm:presLayoutVars>
      </dgm:prSet>
      <dgm:spPr/>
    </dgm:pt>
    <dgm:pt modelId="{A9558FAE-AE26-43A7-A5EC-E1594E2B2F93}" type="pres">
      <dgm:prSet presAssocID="{B9356EF3-F2BD-44EF-8989-A8C6F68A9C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077158-A490-49C0-92A3-E1F3F4A134D1}" type="pres">
      <dgm:prSet presAssocID="{E862CC6F-EE5F-4708-AD0C-4AFC083AC1E9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866543E3-7169-4994-AA48-DBEAD952B2D7}" type="pres">
      <dgm:prSet presAssocID="{E862CC6F-EE5F-4708-AD0C-4AFC083AC1E9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0C6A0E2D-4913-46C1-A93F-3832E34B4A9D}" type="pres">
      <dgm:prSet presAssocID="{EDABB1AF-A433-4877-8BF8-9FA85F924A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462591-2085-43A2-8617-BA9721C35F9F}" type="pres">
      <dgm:prSet presAssocID="{3E1956DE-23F8-4761-8F76-7ABD5A8AE770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F0328CDC-AC5A-41D2-969E-7D80009105F2}" type="pres">
      <dgm:prSet presAssocID="{3E1956DE-23F8-4761-8F76-7ABD5A8AE770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507274D1-9FFA-4CA1-8C30-ADC25E352D22}" type="pres">
      <dgm:prSet presAssocID="{16C98B6D-CC9A-459C-A148-3249240D358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CC7923F-0884-44FA-A098-0DFC1CF49811}" type="presOf" srcId="{3E1956DE-23F8-4761-8F76-7ABD5A8AE770}" destId="{F0328CDC-AC5A-41D2-969E-7D80009105F2}" srcOrd="1" destOrd="0" presId="urn:microsoft.com/office/officeart/2005/8/layout/process1"/>
    <dgm:cxn modelId="{AEAD0B99-9B2C-4B2B-9A3F-51CD49D346F7}" type="presOf" srcId="{E862CC6F-EE5F-4708-AD0C-4AFC083AC1E9}" destId="{866543E3-7169-4994-AA48-DBEAD952B2D7}" srcOrd="1" destOrd="0" presId="urn:microsoft.com/office/officeart/2005/8/layout/process1"/>
    <dgm:cxn modelId="{D09D9EFE-C8B1-4FC3-AADE-31F3EC817388}" type="presOf" srcId="{B9356EF3-F2BD-44EF-8989-A8C6F68A9C26}" destId="{A9558FAE-AE26-43A7-A5EC-E1594E2B2F93}" srcOrd="0" destOrd="0" presId="urn:microsoft.com/office/officeart/2005/8/layout/process1"/>
    <dgm:cxn modelId="{A4B925DF-196F-4104-952C-41FC0E853931}" type="presOf" srcId="{F3AA1B95-8096-483E-937F-B7117F22143A}" destId="{23E08954-DEFC-4A8C-B951-725E72315086}" srcOrd="0" destOrd="0" presId="urn:microsoft.com/office/officeart/2005/8/layout/process1"/>
    <dgm:cxn modelId="{0932554B-DD54-4E79-B0A1-13A9635DDD05}" type="presOf" srcId="{EDABB1AF-A433-4877-8BF8-9FA85F924A2C}" destId="{0C6A0E2D-4913-46C1-A93F-3832E34B4A9D}" srcOrd="0" destOrd="0" presId="urn:microsoft.com/office/officeart/2005/8/layout/process1"/>
    <dgm:cxn modelId="{C96CB8D8-837C-49B6-AD1B-572618BD2D4F}" type="presOf" srcId="{16C98B6D-CC9A-459C-A148-3249240D3586}" destId="{507274D1-9FFA-4CA1-8C30-ADC25E352D22}" srcOrd="0" destOrd="0" presId="urn:microsoft.com/office/officeart/2005/8/layout/process1"/>
    <dgm:cxn modelId="{DC636102-6913-4977-B1F7-2F7F06A9DC4D}" srcId="{F3AA1B95-8096-483E-937F-B7117F22143A}" destId="{EDABB1AF-A433-4877-8BF8-9FA85F924A2C}" srcOrd="1" destOrd="0" parTransId="{22507475-337D-4D08-A27D-19453A1EC4B8}" sibTransId="{3E1956DE-23F8-4761-8F76-7ABD5A8AE770}"/>
    <dgm:cxn modelId="{8F942E89-E232-41FA-96B2-28A5BD7C2087}" srcId="{F3AA1B95-8096-483E-937F-B7117F22143A}" destId="{16C98B6D-CC9A-459C-A148-3249240D3586}" srcOrd="2" destOrd="0" parTransId="{B2C4969C-7F63-4CB2-9C9A-A6F67CF17685}" sibTransId="{D9B5BE56-AD46-4CF8-8D6E-63CE26896AAC}"/>
    <dgm:cxn modelId="{4BAEDA8F-EF66-49C5-98B7-D87C2B489C13}" type="presOf" srcId="{E862CC6F-EE5F-4708-AD0C-4AFC083AC1E9}" destId="{56077158-A490-49C0-92A3-E1F3F4A134D1}" srcOrd="0" destOrd="0" presId="urn:microsoft.com/office/officeart/2005/8/layout/process1"/>
    <dgm:cxn modelId="{3549054E-EB8C-4864-A2DC-A13F44E5034A}" srcId="{F3AA1B95-8096-483E-937F-B7117F22143A}" destId="{B9356EF3-F2BD-44EF-8989-A8C6F68A9C26}" srcOrd="0" destOrd="0" parTransId="{42B40A37-3B74-4139-88E7-27DB8ADAFB3B}" sibTransId="{E862CC6F-EE5F-4708-AD0C-4AFC083AC1E9}"/>
    <dgm:cxn modelId="{32EE0847-FEA4-42A0-AB39-0101F261741F}" type="presOf" srcId="{3E1956DE-23F8-4761-8F76-7ABD5A8AE770}" destId="{18462591-2085-43A2-8617-BA9721C35F9F}" srcOrd="0" destOrd="0" presId="urn:microsoft.com/office/officeart/2005/8/layout/process1"/>
    <dgm:cxn modelId="{A3EFA690-FC52-4E1F-A537-B4AD9D0E6B89}" type="presParOf" srcId="{23E08954-DEFC-4A8C-B951-725E72315086}" destId="{A9558FAE-AE26-43A7-A5EC-E1594E2B2F93}" srcOrd="0" destOrd="0" presId="urn:microsoft.com/office/officeart/2005/8/layout/process1"/>
    <dgm:cxn modelId="{7D4EF245-5A3B-4AA4-8B2B-300574AC5C83}" type="presParOf" srcId="{23E08954-DEFC-4A8C-B951-725E72315086}" destId="{56077158-A490-49C0-92A3-E1F3F4A134D1}" srcOrd="1" destOrd="0" presId="urn:microsoft.com/office/officeart/2005/8/layout/process1"/>
    <dgm:cxn modelId="{B841C0A4-8A2E-4E7D-9B4F-75F9B7068CD2}" type="presParOf" srcId="{56077158-A490-49C0-92A3-E1F3F4A134D1}" destId="{866543E3-7169-4994-AA48-DBEAD952B2D7}" srcOrd="0" destOrd="0" presId="urn:microsoft.com/office/officeart/2005/8/layout/process1"/>
    <dgm:cxn modelId="{EA7F144B-559A-42CA-BEFF-A085B748C606}" type="presParOf" srcId="{23E08954-DEFC-4A8C-B951-725E72315086}" destId="{0C6A0E2D-4913-46C1-A93F-3832E34B4A9D}" srcOrd="2" destOrd="0" presId="urn:microsoft.com/office/officeart/2005/8/layout/process1"/>
    <dgm:cxn modelId="{934E1857-826D-4333-ACDE-528A8B40B1C9}" type="presParOf" srcId="{23E08954-DEFC-4A8C-B951-725E72315086}" destId="{18462591-2085-43A2-8617-BA9721C35F9F}" srcOrd="3" destOrd="0" presId="urn:microsoft.com/office/officeart/2005/8/layout/process1"/>
    <dgm:cxn modelId="{37C17533-885D-437E-B13C-CA748FC1B9D3}" type="presParOf" srcId="{18462591-2085-43A2-8617-BA9721C35F9F}" destId="{F0328CDC-AC5A-41D2-969E-7D80009105F2}" srcOrd="0" destOrd="0" presId="urn:microsoft.com/office/officeart/2005/8/layout/process1"/>
    <dgm:cxn modelId="{DE12D0CA-1B1E-4955-97AC-1F3B6C148567}" type="presParOf" srcId="{23E08954-DEFC-4A8C-B951-725E72315086}" destId="{507274D1-9FFA-4CA1-8C30-ADC25E352D2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F9BD2-FE88-4D45-BD8D-65D1F34B0AD4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0"/>
      <dgm:spPr/>
      <dgm:t>
        <a:bodyPr/>
        <a:lstStyle/>
        <a:p>
          <a:endParaRPr lang="zh-CN" altLang="en-US"/>
        </a:p>
      </dgm:t>
    </dgm:pt>
    <dgm:pt modelId="{8DFEF381-1089-498A-A2E9-536EBD00BCA1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云设计</a:t>
          </a:r>
          <a:r>
            <a:rPr sz="1400">
              <a:sym typeface="+mn-ea"/>
            </a:rPr>
            <a:t> </a:t>
          </a:r>
          <a:endParaRPr sz="1400">
            <a:solidFill>
              <a:schemeClr val="dk1"/>
            </a:solidFill>
            <a:sym typeface="+mn-ea"/>
          </a:endParaRPr>
        </a:p>
      </dgm:t>
    </dgm:pt>
    <dgm:pt modelId="{7BB104C5-5E13-4BA2-8795-D771D93EFD0B}" type="parTrans" cxnId="{02B58B5C-4CE6-4BA2-B5BC-6052A9D24329}">
      <dgm:prSet/>
      <dgm:spPr/>
      <dgm:t>
        <a:bodyPr/>
        <a:lstStyle/>
        <a:p>
          <a:endParaRPr lang="zh-CN" altLang="en-US"/>
        </a:p>
      </dgm:t>
    </dgm:pt>
    <dgm:pt modelId="{D8F41DAE-72AA-41BD-884F-BB8861ABB8ED}" type="sibTrans" cxnId="{02B58B5C-4CE6-4BA2-B5BC-6052A9D24329}">
      <dgm:prSet/>
      <dgm:spPr/>
      <dgm:t>
        <a:bodyPr/>
        <a:lstStyle/>
        <a:p>
          <a:endParaRPr lang="zh-CN" altLang="en-US"/>
        </a:p>
      </dgm:t>
    </dgm:pt>
    <dgm:pt modelId="{67856BDB-7B34-4717-A8DD-ED955D6E994B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制作健身展示图片</a:t>
          </a:r>
          <a:endParaRPr lang="zh-CN" altLang="en-US" sz="1400"/>
        </a:p>
      </dgm:t>
    </dgm:pt>
    <dgm:pt modelId="{772BA600-C67E-4B93-B4A5-0C0DECE788A8}" type="parTrans" cxnId="{DD0F9BBF-05BB-4DD6-9CBB-7C0F78438DCE}">
      <dgm:prSet/>
      <dgm:spPr/>
      <dgm:t>
        <a:bodyPr/>
        <a:lstStyle/>
        <a:p>
          <a:endParaRPr lang="zh-CN" altLang="en-US"/>
        </a:p>
      </dgm:t>
    </dgm:pt>
    <dgm:pt modelId="{6E0A9D10-C2CB-4F7C-BF91-F881E97D27C2}" type="sibTrans" cxnId="{DD0F9BBF-05BB-4DD6-9CBB-7C0F78438DCE}">
      <dgm:prSet/>
      <dgm:spPr/>
      <dgm:t>
        <a:bodyPr/>
        <a:lstStyle/>
        <a:p>
          <a:endParaRPr lang="zh-CN" altLang="en-US"/>
        </a:p>
      </dgm:t>
    </dgm:pt>
    <dgm:pt modelId="{EB099D45-42E4-4FB3-8BE3-22A72863D5FC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展示型网站</a:t>
          </a:r>
        </a:p>
      </dgm:t>
    </dgm:pt>
    <dgm:pt modelId="{C2BA91CD-5382-45C0-B4F4-75094723F4D9}" type="parTrans" cxnId="{EEDDA025-E4C3-464D-A526-E28FC0DA7682}">
      <dgm:prSet/>
      <dgm:spPr/>
      <dgm:t>
        <a:bodyPr/>
        <a:lstStyle/>
        <a:p>
          <a:endParaRPr lang="zh-CN" altLang="en-US"/>
        </a:p>
      </dgm:t>
    </dgm:pt>
    <dgm:pt modelId="{973C65EF-E3B8-4CF5-B140-FEC5A74F0B0E}" type="sibTrans" cxnId="{EEDDA025-E4C3-464D-A526-E28FC0DA7682}">
      <dgm:prSet/>
      <dgm:spPr/>
      <dgm:t>
        <a:bodyPr/>
        <a:lstStyle/>
        <a:p>
          <a:endParaRPr lang="zh-CN" altLang="en-US"/>
        </a:p>
      </dgm:t>
    </dgm:pt>
    <dgm:pt modelId="{63116591-D397-40B5-AD45-C8FD7C1AD18F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搭建健身行业网站</a:t>
          </a:r>
        </a:p>
      </dgm:t>
    </dgm:pt>
    <dgm:pt modelId="{35D9FDAB-90FC-4149-8FA1-C2011A738832}" type="parTrans" cxnId="{FA259079-FF60-43FA-BE7A-8FB95F7322DA}">
      <dgm:prSet/>
      <dgm:spPr/>
      <dgm:t>
        <a:bodyPr/>
        <a:lstStyle/>
        <a:p>
          <a:endParaRPr lang="zh-CN" altLang="en-US"/>
        </a:p>
      </dgm:t>
    </dgm:pt>
    <dgm:pt modelId="{B1B09198-8815-4821-8A77-DCC2993E3086}" type="sibTrans" cxnId="{FA259079-FF60-43FA-BE7A-8FB95F7322DA}">
      <dgm:prSet/>
      <dgm:spPr/>
      <dgm:t>
        <a:bodyPr/>
        <a:lstStyle/>
        <a:p>
          <a:endParaRPr lang="zh-CN" altLang="en-US"/>
        </a:p>
      </dgm:t>
    </dgm:pt>
    <dgm:pt modelId="{1E218BF2-31F5-48B2-9E9E-8B64839589D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sz="1400">
              <a:solidFill>
                <a:srgbClr val="406F8D"/>
              </a:solidFill>
            </a:rPr>
            <a:t>ipv6</a:t>
          </a:r>
          <a:r>
            <a:rPr lang="zh-CN" altLang="en-US" sz="1400">
              <a:solidFill>
                <a:srgbClr val="406F8D"/>
              </a:solidFill>
            </a:rPr>
            <a:t>标识</a:t>
          </a:r>
        </a:p>
      </dgm:t>
    </dgm:pt>
    <dgm:pt modelId="{13FE8712-9C1A-4AB2-BE9B-A58A28DE1C1E}" type="parTrans" cxnId="{23B38B96-4E73-4D29-B951-5DACB878EA6A}">
      <dgm:prSet/>
      <dgm:spPr/>
    </dgm:pt>
    <dgm:pt modelId="{52AC5675-8519-4A4A-83D8-E4F4D7C7E190}" type="sibTrans" cxnId="{23B38B96-4E73-4D29-B951-5DACB878EA6A}">
      <dgm:prSet/>
      <dgm:spPr/>
    </dgm:pt>
    <dgm:pt modelId="{CBB719A3-638C-41E0-B0EC-B22FA0508898}" type="pres">
      <dgm:prSet presAssocID="{982F9BD2-FE88-4D45-BD8D-65D1F34B0A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3879FB3-2A34-4B19-A163-E7E5A2A61ED1}" type="pres">
      <dgm:prSet presAssocID="{8DFEF381-1089-498A-A2E9-536EBD00BCA1}" presName="linNode" presStyleCnt="0"/>
      <dgm:spPr/>
    </dgm:pt>
    <dgm:pt modelId="{BD6C8DA9-0F3A-464E-ACD2-6660B6C6E5C4}" type="pres">
      <dgm:prSet presAssocID="{8DFEF381-1089-498A-A2E9-536EBD00BCA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6AE918-ABC8-47B8-8DD8-96F195BFB5B5}" type="pres">
      <dgm:prSet presAssocID="{8DFEF381-1089-498A-A2E9-536EBD00BCA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E0819C-8AC4-4036-9C1A-1EC29F5C921E}" type="pres">
      <dgm:prSet presAssocID="{D8F41DAE-72AA-41BD-884F-BB8861ABB8ED}" presName="sp" presStyleCnt="0"/>
      <dgm:spPr/>
    </dgm:pt>
    <dgm:pt modelId="{F7591D7B-260A-4799-8396-533EFCB75BEB}" type="pres">
      <dgm:prSet presAssocID="{EB099D45-42E4-4FB3-8BE3-22A72863D5FC}" presName="linNode" presStyleCnt="0"/>
      <dgm:spPr/>
    </dgm:pt>
    <dgm:pt modelId="{F8FCFA27-1E37-47F3-819F-CCC620DE8027}" type="pres">
      <dgm:prSet presAssocID="{EB099D45-42E4-4FB3-8BE3-22A72863D5F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799245-8A88-4DFD-8913-C5C978690807}" type="pres">
      <dgm:prSet presAssocID="{EB099D45-42E4-4FB3-8BE3-22A72863D5F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259079-FF60-43FA-BE7A-8FB95F7322DA}" srcId="{EB099D45-42E4-4FB3-8BE3-22A72863D5FC}" destId="{63116591-D397-40B5-AD45-C8FD7C1AD18F}" srcOrd="0" destOrd="0" parTransId="{35D9FDAB-90FC-4149-8FA1-C2011A738832}" sibTransId="{B1B09198-8815-4821-8A77-DCC2993E3086}"/>
    <dgm:cxn modelId="{8552A7EB-A1E3-4FD6-8096-E43ECA3C75D6}" type="presOf" srcId="{EB099D45-42E4-4FB3-8BE3-22A72863D5FC}" destId="{F8FCFA27-1E37-47F3-819F-CCC620DE8027}" srcOrd="0" destOrd="0" presId="urn:microsoft.com/office/officeart/2005/8/layout/vList5"/>
    <dgm:cxn modelId="{02B58B5C-4CE6-4BA2-B5BC-6052A9D24329}" srcId="{982F9BD2-FE88-4D45-BD8D-65D1F34B0AD4}" destId="{8DFEF381-1089-498A-A2E9-536EBD00BCA1}" srcOrd="0" destOrd="0" parTransId="{7BB104C5-5E13-4BA2-8795-D771D93EFD0B}" sibTransId="{D8F41DAE-72AA-41BD-884F-BB8861ABB8ED}"/>
    <dgm:cxn modelId="{EEDDA025-E4C3-464D-A526-E28FC0DA7682}" srcId="{982F9BD2-FE88-4D45-BD8D-65D1F34B0AD4}" destId="{EB099D45-42E4-4FB3-8BE3-22A72863D5FC}" srcOrd="1" destOrd="0" parTransId="{C2BA91CD-5382-45C0-B4F4-75094723F4D9}" sibTransId="{973C65EF-E3B8-4CF5-B140-FEC5A74F0B0E}"/>
    <dgm:cxn modelId="{7B7C0784-E58A-43B3-828D-709EA52FB36A}" type="presOf" srcId="{982F9BD2-FE88-4D45-BD8D-65D1F34B0AD4}" destId="{CBB719A3-638C-41E0-B0EC-B22FA0508898}" srcOrd="0" destOrd="0" presId="urn:microsoft.com/office/officeart/2005/8/layout/vList5"/>
    <dgm:cxn modelId="{D82D38D3-AD29-450C-8022-2FF2B51A0352}" type="presOf" srcId="{67856BDB-7B34-4717-A8DD-ED955D6E994B}" destId="{D76AE918-ABC8-47B8-8DD8-96F195BFB5B5}" srcOrd="0" destOrd="0" presId="urn:microsoft.com/office/officeart/2005/8/layout/vList5"/>
    <dgm:cxn modelId="{2EF6E7BE-CA9C-433E-8E81-EA43ACB5C58F}" type="presOf" srcId="{1E218BF2-31F5-48B2-9E9E-8B64839589D7}" destId="{B1799245-8A88-4DFD-8913-C5C978690807}" srcOrd="0" destOrd="1" presId="urn:microsoft.com/office/officeart/2005/8/layout/vList5"/>
    <dgm:cxn modelId="{23B38B96-4E73-4D29-B951-5DACB878EA6A}" srcId="{EB099D45-42E4-4FB3-8BE3-22A72863D5FC}" destId="{1E218BF2-31F5-48B2-9E9E-8B64839589D7}" srcOrd="1" destOrd="0" parTransId="{13FE8712-9C1A-4AB2-BE9B-A58A28DE1C1E}" sibTransId="{52AC5675-8519-4A4A-83D8-E4F4D7C7E190}"/>
    <dgm:cxn modelId="{DD0F9BBF-05BB-4DD6-9CBB-7C0F78438DCE}" srcId="{8DFEF381-1089-498A-A2E9-536EBD00BCA1}" destId="{67856BDB-7B34-4717-A8DD-ED955D6E994B}" srcOrd="0" destOrd="0" parTransId="{772BA600-C67E-4B93-B4A5-0C0DECE788A8}" sibTransId="{6E0A9D10-C2CB-4F7C-BF91-F881E97D27C2}"/>
    <dgm:cxn modelId="{D4BF9FC6-7832-4C99-842C-08F502DEC899}" type="presOf" srcId="{8DFEF381-1089-498A-A2E9-536EBD00BCA1}" destId="{BD6C8DA9-0F3A-464E-ACD2-6660B6C6E5C4}" srcOrd="0" destOrd="0" presId="urn:microsoft.com/office/officeart/2005/8/layout/vList5"/>
    <dgm:cxn modelId="{5C72D60A-89FF-4896-A635-6D710A2461EC}" type="presOf" srcId="{63116591-D397-40B5-AD45-C8FD7C1AD18F}" destId="{B1799245-8A88-4DFD-8913-C5C978690807}" srcOrd="0" destOrd="0" presId="urn:microsoft.com/office/officeart/2005/8/layout/vList5"/>
    <dgm:cxn modelId="{DF351835-352A-4CB2-9CED-B286074356F1}" type="presParOf" srcId="{CBB719A3-638C-41E0-B0EC-B22FA0508898}" destId="{53879FB3-2A34-4B19-A163-E7E5A2A61ED1}" srcOrd="0" destOrd="0" presId="urn:microsoft.com/office/officeart/2005/8/layout/vList5"/>
    <dgm:cxn modelId="{CE7CF8C1-062E-4D1F-BFFC-193C1CB37BB7}" type="presParOf" srcId="{53879FB3-2A34-4B19-A163-E7E5A2A61ED1}" destId="{BD6C8DA9-0F3A-464E-ACD2-6660B6C6E5C4}" srcOrd="0" destOrd="0" presId="urn:microsoft.com/office/officeart/2005/8/layout/vList5"/>
    <dgm:cxn modelId="{91CD1601-AB81-4B47-9133-D90A6CFE8F5D}" type="presParOf" srcId="{53879FB3-2A34-4B19-A163-E7E5A2A61ED1}" destId="{D76AE918-ABC8-47B8-8DD8-96F195BFB5B5}" srcOrd="1" destOrd="0" presId="urn:microsoft.com/office/officeart/2005/8/layout/vList5"/>
    <dgm:cxn modelId="{83E88FDA-767B-4281-B540-E2F24107A875}" type="presParOf" srcId="{CBB719A3-638C-41E0-B0EC-B22FA0508898}" destId="{FFE0819C-8AC4-4036-9C1A-1EC29F5C921E}" srcOrd="1" destOrd="0" presId="urn:microsoft.com/office/officeart/2005/8/layout/vList5"/>
    <dgm:cxn modelId="{9624A72F-CB6C-4B48-9706-F84BE1376D6F}" type="presParOf" srcId="{CBB719A3-638C-41E0-B0EC-B22FA0508898}" destId="{F7591D7B-260A-4799-8396-533EFCB75BEB}" srcOrd="2" destOrd="0" presId="urn:microsoft.com/office/officeart/2005/8/layout/vList5"/>
    <dgm:cxn modelId="{D4B81608-F3DC-404F-A77D-C4B5A2965E3C}" type="presParOf" srcId="{F7591D7B-260A-4799-8396-533EFCB75BEB}" destId="{F8FCFA27-1E37-47F3-819F-CCC620DE8027}" srcOrd="0" destOrd="0" presId="urn:microsoft.com/office/officeart/2005/8/layout/vList5"/>
    <dgm:cxn modelId="{32354794-6FAC-4EC2-BE6F-3D9FA2CEE017}" type="presParOf" srcId="{F7591D7B-260A-4799-8396-533EFCB75BEB}" destId="{B1799245-8A88-4DFD-8913-C5C9786908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2F9BD2-FE88-4D45-BD8D-65D1F34B0AD4}" type="doc">
      <dgm:prSet loTypeId="urn:microsoft.com/office/officeart/2005/8/layout/vList5" loCatId="list" qsTypeId="urn:microsoft.com/office/officeart/2005/8/quickstyle/simple1#3" qsCatId="simple" csTypeId="urn:microsoft.com/office/officeart/2005/8/colors/accent1_2#3" csCatId="accent1" phldr="0"/>
      <dgm:spPr/>
      <dgm:t>
        <a:bodyPr/>
        <a:lstStyle/>
        <a:p>
          <a:endParaRPr lang="zh-CN" altLang="en-US"/>
        </a:p>
      </dgm:t>
    </dgm:pt>
    <dgm:pt modelId="{EB099D45-42E4-4FB3-8BE3-22A72863D5FC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展示型网站</a:t>
          </a:r>
        </a:p>
      </dgm:t>
    </dgm:pt>
    <dgm:pt modelId="{C2BA91CD-5382-45C0-B4F4-75094723F4D9}" type="parTrans" cxnId="{10899B61-7966-4CB0-BDB6-C840570BE30A}">
      <dgm:prSet/>
      <dgm:spPr/>
      <dgm:t>
        <a:bodyPr/>
        <a:lstStyle/>
        <a:p>
          <a:endParaRPr lang="zh-CN" altLang="en-US"/>
        </a:p>
      </dgm:t>
    </dgm:pt>
    <dgm:pt modelId="{973C65EF-E3B8-4CF5-B140-FEC5A74F0B0E}" type="sibTrans" cxnId="{10899B61-7966-4CB0-BDB6-C840570BE30A}">
      <dgm:prSet/>
      <dgm:spPr/>
      <dgm:t>
        <a:bodyPr/>
        <a:lstStyle/>
        <a:p>
          <a:endParaRPr lang="zh-CN" altLang="en-US"/>
        </a:p>
      </dgm:t>
    </dgm:pt>
    <dgm:pt modelId="{63116591-D397-40B5-AD45-C8FD7C1AD18F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百度收录</a:t>
          </a:r>
        </a:p>
      </dgm:t>
    </dgm:pt>
    <dgm:pt modelId="{35D9FDAB-90FC-4149-8FA1-C2011A738832}" type="parTrans" cxnId="{319C38B4-1A07-497D-8177-9F0E0D10E2D2}">
      <dgm:prSet/>
      <dgm:spPr/>
      <dgm:t>
        <a:bodyPr/>
        <a:lstStyle/>
        <a:p>
          <a:endParaRPr lang="zh-CN" altLang="en-US"/>
        </a:p>
      </dgm:t>
    </dgm:pt>
    <dgm:pt modelId="{B1B09198-8815-4821-8A77-DCC2993E3086}" type="sibTrans" cxnId="{319C38B4-1A07-497D-8177-9F0E0D10E2D2}">
      <dgm:prSet/>
      <dgm:spPr/>
      <dgm:t>
        <a:bodyPr/>
        <a:lstStyle/>
        <a:p>
          <a:endParaRPr lang="zh-CN" altLang="en-US"/>
        </a:p>
      </dgm:t>
    </dgm:pt>
    <dgm:pt modelId="{DC35D890-A5F6-4E34-8E74-39C97083075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>
              <a:solidFill>
                <a:srgbClr val="406F8D"/>
              </a:solidFill>
            </a:rPr>
            <a:t>关键词优化</a:t>
          </a:r>
        </a:p>
      </dgm:t>
    </dgm:pt>
    <dgm:pt modelId="{3EEA5984-7515-49C8-8470-F32CE66BD1EC}" type="parTrans" cxnId="{285D775B-AA5F-4E19-8BD8-83B88496CA62}">
      <dgm:prSet/>
      <dgm:spPr/>
    </dgm:pt>
    <dgm:pt modelId="{EA81ADEB-8B97-4F42-982A-414E85CC0146}" type="sibTrans" cxnId="{285D775B-AA5F-4E19-8BD8-83B88496CA62}">
      <dgm:prSet/>
      <dgm:spPr/>
    </dgm:pt>
    <dgm:pt modelId="{8AB669B0-6079-4951-BB37-697407177E57}">
      <dgm:prSet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400" b="1"/>
            <a:t>销售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400" b="1"/>
            <a:t>系统</a:t>
          </a:r>
        </a:p>
      </dgm:t>
    </dgm:pt>
    <dgm:pt modelId="{E3BE6A5C-6E3A-4F65-8A49-DD8B0322E321}" type="parTrans" cxnId="{FB813781-8F07-483F-8A41-A9885D20C667}">
      <dgm:prSet/>
      <dgm:spPr/>
    </dgm:pt>
    <dgm:pt modelId="{0BAC3293-26CB-4A2D-88B0-083E2C1CEC12}" type="sibTrans" cxnId="{FB813781-8F07-483F-8A41-A9885D20C667}">
      <dgm:prSet/>
      <dgm:spPr/>
    </dgm:pt>
    <dgm:pt modelId="{2F81E614-DD65-4A6F-8488-9D22E11FEF24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sz="1400">
              <a:solidFill>
                <a:srgbClr val="406F8D"/>
              </a:solidFill>
            </a:rPr>
            <a:t>获客文章、海报、视频</a:t>
          </a:r>
        </a:p>
      </dgm:t>
    </dgm:pt>
    <dgm:pt modelId="{4B1A8E2A-1E7E-4D44-B2D1-64CE3C192750}" type="parTrans" cxnId="{F11B5596-193F-4818-9D10-61565DBED4EF}">
      <dgm:prSet/>
      <dgm:spPr/>
    </dgm:pt>
    <dgm:pt modelId="{224F75EF-A095-428B-9BD3-C16F907174DF}" type="sibTrans" cxnId="{F11B5596-193F-4818-9D10-61565DBED4EF}">
      <dgm:prSet/>
      <dgm:spPr/>
    </dgm:pt>
    <dgm:pt modelId="{0C7614AF-FE1B-474B-8B3D-B1D06ACF75F6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轻应用小程序</a:t>
          </a:r>
        </a:p>
      </dgm:t>
    </dgm:pt>
    <dgm:pt modelId="{6405A9A7-2A86-4BF1-8D9D-4D36DE3099F5}" type="parTrans" cxnId="{7FDA7E07-EDC2-471B-AEFF-C77AF65901F6}">
      <dgm:prSet/>
      <dgm:spPr/>
      <dgm:t>
        <a:bodyPr/>
        <a:lstStyle/>
        <a:p>
          <a:endParaRPr lang="zh-CN" altLang="en-US"/>
        </a:p>
      </dgm:t>
    </dgm:pt>
    <dgm:pt modelId="{2043401E-454D-4886-ADA9-FCC81736E837}" type="sibTrans" cxnId="{7FDA7E07-EDC2-471B-AEFF-C77AF65901F6}">
      <dgm:prSet/>
      <dgm:spPr/>
      <dgm:t>
        <a:bodyPr/>
        <a:lstStyle/>
        <a:p>
          <a:endParaRPr lang="zh-CN" altLang="en-US"/>
        </a:p>
      </dgm:t>
    </dgm:pt>
    <dgm:pt modelId="{1595198B-D222-4BF8-83BF-0D3CA5996A3E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>
              <a:solidFill>
                <a:srgbClr val="5D83A8"/>
              </a:solidFill>
            </a:rPr>
            <a:t>多渠道推广</a:t>
          </a:r>
        </a:p>
      </dgm:t>
    </dgm:pt>
    <dgm:pt modelId="{9E050DE5-CBC7-4D41-8BB4-8999E754F806}" type="parTrans" cxnId="{F69E248B-3C6F-4136-AE95-09C105BCCF1D}">
      <dgm:prSet/>
      <dgm:spPr/>
      <dgm:t>
        <a:bodyPr/>
        <a:lstStyle/>
        <a:p>
          <a:endParaRPr lang="zh-CN" altLang="en-US"/>
        </a:p>
      </dgm:t>
    </dgm:pt>
    <dgm:pt modelId="{1D266B9B-E78F-4C1C-9CA1-FAC55716A8D9}" type="sibTrans" cxnId="{F69E248B-3C6F-4136-AE95-09C105BCCF1D}">
      <dgm:prSet/>
      <dgm:spPr/>
      <dgm:t>
        <a:bodyPr/>
        <a:lstStyle/>
        <a:p>
          <a:endParaRPr lang="zh-CN" altLang="en-US"/>
        </a:p>
      </dgm:t>
    </dgm:pt>
    <dgm:pt modelId="{DA55815C-2B29-46BB-BC89-B8E4FA1F438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>
              <a:solidFill>
                <a:srgbClr val="5D83A8"/>
              </a:solidFill>
            </a:rPr>
            <a:t>微信流量</a:t>
          </a:r>
        </a:p>
      </dgm:t>
    </dgm:pt>
    <dgm:pt modelId="{B58D9D38-CEB2-4428-91B0-B74DB7A9F00A}" type="parTrans" cxnId="{76AB4EC3-5262-4371-A07B-82979AC6CCF1}">
      <dgm:prSet/>
      <dgm:spPr/>
    </dgm:pt>
    <dgm:pt modelId="{59D00ACA-AA5F-479D-A067-A2958C1DE335}" type="sibTrans" cxnId="{76AB4EC3-5262-4371-A07B-82979AC6CCF1}">
      <dgm:prSet/>
      <dgm:spPr/>
    </dgm:pt>
    <dgm:pt modelId="{144AEA12-F35C-4279-85B8-A0B0CD9577B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sz="1400">
              <a:solidFill>
                <a:srgbClr val="406F8D"/>
              </a:solidFill>
              <a:sym typeface="+mn-ea"/>
            </a:rPr>
            <a:t>集</a:t>
          </a:r>
          <a:r>
            <a:rPr lang="en-US" altLang="zh-CN" sz="1400">
              <a:solidFill>
                <a:srgbClr val="406F8D"/>
              </a:solidFill>
              <a:sym typeface="+mn-ea"/>
            </a:rPr>
            <a:t>call</a:t>
          </a:r>
          <a:r>
            <a:rPr lang="zh-CN" altLang="en-US" sz="1400">
              <a:solidFill>
                <a:srgbClr val="406F8D"/>
              </a:solidFill>
              <a:sym typeface="+mn-ea"/>
            </a:rPr>
            <a:t>免费</a:t>
          </a:r>
        </a:p>
      </dgm:t>
    </dgm:pt>
    <dgm:pt modelId="{4D7A5A49-9013-49AE-9223-77B9BABD1353}" type="parTrans" cxnId="{10E96C07-6D9F-43C4-8808-7B54A4CC15DE}">
      <dgm:prSet/>
      <dgm:spPr/>
    </dgm:pt>
    <dgm:pt modelId="{7D98ACFE-7E34-44DA-A1D3-15C5589805C1}" type="sibTrans" cxnId="{10E96C07-6D9F-43C4-8808-7B54A4CC15DE}">
      <dgm:prSet/>
      <dgm:spPr/>
    </dgm:pt>
    <dgm:pt modelId="{CBB719A3-638C-41E0-B0EC-B22FA0508898}" type="pres">
      <dgm:prSet presAssocID="{982F9BD2-FE88-4D45-BD8D-65D1F34B0A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7591D7B-260A-4799-8396-533EFCB75BEB}" type="pres">
      <dgm:prSet presAssocID="{EB099D45-42E4-4FB3-8BE3-22A72863D5FC}" presName="linNode" presStyleCnt="0"/>
      <dgm:spPr/>
    </dgm:pt>
    <dgm:pt modelId="{F8FCFA27-1E37-47F3-819F-CCC620DE8027}" type="pres">
      <dgm:prSet presAssocID="{EB099D45-42E4-4FB3-8BE3-22A72863D5F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799245-8A88-4DFD-8913-C5C978690807}" type="pres">
      <dgm:prSet presAssocID="{EB099D45-42E4-4FB3-8BE3-22A72863D5F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CDF6EC-DA1E-4BFB-B25A-DFA57323B4B5}" type="pres">
      <dgm:prSet presAssocID="{973C65EF-E3B8-4CF5-B140-FEC5A74F0B0E}" presName="sp" presStyleCnt="0"/>
      <dgm:spPr/>
    </dgm:pt>
    <dgm:pt modelId="{2FA2FD6A-879E-4D5C-8807-1F51A5BF3CA7}" type="pres">
      <dgm:prSet presAssocID="{8AB669B0-6079-4951-BB37-697407177E57}" presName="linNode" presStyleCnt="0"/>
      <dgm:spPr/>
    </dgm:pt>
    <dgm:pt modelId="{81B43340-014E-4E61-9C9A-9CC294D03AA7}" type="pres">
      <dgm:prSet presAssocID="{8AB669B0-6079-4951-BB37-697407177E5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682C32-CAA4-4879-BC03-480C95EB17C6}" type="pres">
      <dgm:prSet presAssocID="{8AB669B0-6079-4951-BB37-697407177E5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FAD594-5E70-471D-AE18-C3BCB0298D59}" type="pres">
      <dgm:prSet presAssocID="{0BAC3293-26CB-4A2D-88B0-083E2C1CEC12}" presName="sp" presStyleCnt="0"/>
      <dgm:spPr/>
    </dgm:pt>
    <dgm:pt modelId="{3F2BB2C1-5788-46C7-BBC7-A198D39677C4}" type="pres">
      <dgm:prSet presAssocID="{0C7614AF-FE1B-474B-8B3D-B1D06ACF75F6}" presName="linNode" presStyleCnt="0"/>
      <dgm:spPr/>
    </dgm:pt>
    <dgm:pt modelId="{F3A1F871-519C-4E76-89EE-B8DB3D0BD125}" type="pres">
      <dgm:prSet presAssocID="{0C7614AF-FE1B-474B-8B3D-B1D06ACF75F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0652BC-5530-4BD7-A5E2-D7101737A3B5}" type="pres">
      <dgm:prSet presAssocID="{0C7614AF-FE1B-474B-8B3D-B1D06ACF75F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B73EED6-D87D-496A-A907-E219648C3F77}" type="presOf" srcId="{0C7614AF-FE1B-474B-8B3D-B1D06ACF75F6}" destId="{F3A1F871-519C-4E76-89EE-B8DB3D0BD125}" srcOrd="0" destOrd="0" presId="urn:microsoft.com/office/officeart/2005/8/layout/vList5"/>
    <dgm:cxn modelId="{10E96C07-6D9F-43C4-8808-7B54A4CC15DE}" srcId="{0C7614AF-FE1B-474B-8B3D-B1D06ACF75F6}" destId="{144AEA12-F35C-4279-85B8-A0B0CD9577BF}" srcOrd="2" destOrd="0" parTransId="{4D7A5A49-9013-49AE-9223-77B9BABD1353}" sibTransId="{7D98ACFE-7E34-44DA-A1D3-15C5589805C1}"/>
    <dgm:cxn modelId="{FB813781-8F07-483F-8A41-A9885D20C667}" srcId="{982F9BD2-FE88-4D45-BD8D-65D1F34B0AD4}" destId="{8AB669B0-6079-4951-BB37-697407177E57}" srcOrd="1" destOrd="0" parTransId="{E3BE6A5C-6E3A-4F65-8A49-DD8B0322E321}" sibTransId="{0BAC3293-26CB-4A2D-88B0-083E2C1CEC12}"/>
    <dgm:cxn modelId="{7FDA7E07-EDC2-471B-AEFF-C77AF65901F6}" srcId="{982F9BD2-FE88-4D45-BD8D-65D1F34B0AD4}" destId="{0C7614AF-FE1B-474B-8B3D-B1D06ACF75F6}" srcOrd="2" destOrd="0" parTransId="{6405A9A7-2A86-4BF1-8D9D-4D36DE3099F5}" sibTransId="{2043401E-454D-4886-ADA9-FCC81736E837}"/>
    <dgm:cxn modelId="{21FEE5F6-9DD6-48FB-A1A5-249FD74E2C62}" type="presOf" srcId="{2F81E614-DD65-4A6F-8488-9D22E11FEF24}" destId="{03682C32-CAA4-4879-BC03-480C95EB17C6}" srcOrd="0" destOrd="0" presId="urn:microsoft.com/office/officeart/2005/8/layout/vList5"/>
    <dgm:cxn modelId="{F11B5596-193F-4818-9D10-61565DBED4EF}" srcId="{8AB669B0-6079-4951-BB37-697407177E57}" destId="{2F81E614-DD65-4A6F-8488-9D22E11FEF24}" srcOrd="0" destOrd="0" parTransId="{4B1A8E2A-1E7E-4D44-B2D1-64CE3C192750}" sibTransId="{224F75EF-A095-428B-9BD3-C16F907174DF}"/>
    <dgm:cxn modelId="{5D057774-B000-4EC8-8479-CA40BBC57F8B}" type="presOf" srcId="{63116591-D397-40B5-AD45-C8FD7C1AD18F}" destId="{B1799245-8A88-4DFD-8913-C5C978690807}" srcOrd="0" destOrd="0" presId="urn:microsoft.com/office/officeart/2005/8/layout/vList5"/>
    <dgm:cxn modelId="{FBFE5531-6001-44FF-A2C2-F903328DC9AC}" type="presOf" srcId="{8AB669B0-6079-4951-BB37-697407177E57}" destId="{81B43340-014E-4E61-9C9A-9CC294D03AA7}" srcOrd="0" destOrd="0" presId="urn:microsoft.com/office/officeart/2005/8/layout/vList5"/>
    <dgm:cxn modelId="{47F0F32D-FC2E-4B49-BEDE-F0C2E489449E}" type="presOf" srcId="{982F9BD2-FE88-4D45-BD8D-65D1F34B0AD4}" destId="{CBB719A3-638C-41E0-B0EC-B22FA0508898}" srcOrd="0" destOrd="0" presId="urn:microsoft.com/office/officeart/2005/8/layout/vList5"/>
    <dgm:cxn modelId="{01B4B926-06C6-4B8A-A584-7F8C5B72C40C}" type="presOf" srcId="{DC35D890-A5F6-4E34-8E74-39C970830753}" destId="{B1799245-8A88-4DFD-8913-C5C978690807}" srcOrd="0" destOrd="1" presId="urn:microsoft.com/office/officeart/2005/8/layout/vList5"/>
    <dgm:cxn modelId="{F69E248B-3C6F-4136-AE95-09C105BCCF1D}" srcId="{0C7614AF-FE1B-474B-8B3D-B1D06ACF75F6}" destId="{1595198B-D222-4BF8-83BF-0D3CA5996A3E}" srcOrd="0" destOrd="0" parTransId="{9E050DE5-CBC7-4D41-8BB4-8999E754F806}" sibTransId="{1D266B9B-E78F-4C1C-9CA1-FAC55716A8D9}"/>
    <dgm:cxn modelId="{BB92E04C-0E28-4324-A174-8E83FBADF745}" type="presOf" srcId="{EB099D45-42E4-4FB3-8BE3-22A72863D5FC}" destId="{F8FCFA27-1E37-47F3-819F-CCC620DE8027}" srcOrd="0" destOrd="0" presId="urn:microsoft.com/office/officeart/2005/8/layout/vList5"/>
    <dgm:cxn modelId="{10899B61-7966-4CB0-BDB6-C840570BE30A}" srcId="{982F9BD2-FE88-4D45-BD8D-65D1F34B0AD4}" destId="{EB099D45-42E4-4FB3-8BE3-22A72863D5FC}" srcOrd="0" destOrd="0" parTransId="{C2BA91CD-5382-45C0-B4F4-75094723F4D9}" sibTransId="{973C65EF-E3B8-4CF5-B140-FEC5A74F0B0E}"/>
    <dgm:cxn modelId="{F20A5F42-FE4B-49E8-95DD-CDF38705ACB8}" type="presOf" srcId="{1595198B-D222-4BF8-83BF-0D3CA5996A3E}" destId="{F00652BC-5530-4BD7-A5E2-D7101737A3B5}" srcOrd="0" destOrd="0" presId="urn:microsoft.com/office/officeart/2005/8/layout/vList5"/>
    <dgm:cxn modelId="{CBD97F59-9634-4EDE-A9EE-F12DC2B46621}" type="presOf" srcId="{144AEA12-F35C-4279-85B8-A0B0CD9577BF}" destId="{F00652BC-5530-4BD7-A5E2-D7101737A3B5}" srcOrd="0" destOrd="2" presId="urn:microsoft.com/office/officeart/2005/8/layout/vList5"/>
    <dgm:cxn modelId="{319C38B4-1A07-497D-8177-9F0E0D10E2D2}" srcId="{EB099D45-42E4-4FB3-8BE3-22A72863D5FC}" destId="{63116591-D397-40B5-AD45-C8FD7C1AD18F}" srcOrd="0" destOrd="0" parTransId="{35D9FDAB-90FC-4149-8FA1-C2011A738832}" sibTransId="{B1B09198-8815-4821-8A77-DCC2993E3086}"/>
    <dgm:cxn modelId="{285D775B-AA5F-4E19-8BD8-83B88496CA62}" srcId="{EB099D45-42E4-4FB3-8BE3-22A72863D5FC}" destId="{DC35D890-A5F6-4E34-8E74-39C970830753}" srcOrd="1" destOrd="0" parTransId="{3EEA5984-7515-49C8-8470-F32CE66BD1EC}" sibTransId="{EA81ADEB-8B97-4F42-982A-414E85CC0146}"/>
    <dgm:cxn modelId="{EFC6D475-56AC-4E6A-8202-B599F4BFCCC3}" type="presOf" srcId="{DA55815C-2B29-46BB-BC89-B8E4FA1F4388}" destId="{F00652BC-5530-4BD7-A5E2-D7101737A3B5}" srcOrd="0" destOrd="1" presId="urn:microsoft.com/office/officeart/2005/8/layout/vList5"/>
    <dgm:cxn modelId="{76AB4EC3-5262-4371-A07B-82979AC6CCF1}" srcId="{0C7614AF-FE1B-474B-8B3D-B1D06ACF75F6}" destId="{DA55815C-2B29-46BB-BC89-B8E4FA1F4388}" srcOrd="1" destOrd="0" parTransId="{B58D9D38-CEB2-4428-91B0-B74DB7A9F00A}" sibTransId="{59D00ACA-AA5F-479D-A067-A2958C1DE335}"/>
    <dgm:cxn modelId="{0748B4D5-7212-461F-A336-097BFAFD0665}" type="presParOf" srcId="{CBB719A3-638C-41E0-B0EC-B22FA0508898}" destId="{F7591D7B-260A-4799-8396-533EFCB75BEB}" srcOrd="0" destOrd="0" presId="urn:microsoft.com/office/officeart/2005/8/layout/vList5"/>
    <dgm:cxn modelId="{B677819E-2393-410D-A05F-407E3F78CFE0}" type="presParOf" srcId="{F7591D7B-260A-4799-8396-533EFCB75BEB}" destId="{F8FCFA27-1E37-47F3-819F-CCC620DE8027}" srcOrd="0" destOrd="0" presId="urn:microsoft.com/office/officeart/2005/8/layout/vList5"/>
    <dgm:cxn modelId="{533BF574-3597-4BFD-8D69-FF12F883EDDF}" type="presParOf" srcId="{F7591D7B-260A-4799-8396-533EFCB75BEB}" destId="{B1799245-8A88-4DFD-8913-C5C978690807}" srcOrd="1" destOrd="0" presId="urn:microsoft.com/office/officeart/2005/8/layout/vList5"/>
    <dgm:cxn modelId="{253C5FA9-D7FA-4496-967D-24A7CDC2E849}" type="presParOf" srcId="{CBB719A3-638C-41E0-B0EC-B22FA0508898}" destId="{8DCDF6EC-DA1E-4BFB-B25A-DFA57323B4B5}" srcOrd="1" destOrd="0" presId="urn:microsoft.com/office/officeart/2005/8/layout/vList5"/>
    <dgm:cxn modelId="{ABF134FC-2F7A-46C3-8EC8-B4B6A2780E9A}" type="presParOf" srcId="{CBB719A3-638C-41E0-B0EC-B22FA0508898}" destId="{2FA2FD6A-879E-4D5C-8807-1F51A5BF3CA7}" srcOrd="2" destOrd="0" presId="urn:microsoft.com/office/officeart/2005/8/layout/vList5"/>
    <dgm:cxn modelId="{A8DB826A-0E53-48BC-9FF5-3559B627B4F0}" type="presParOf" srcId="{2FA2FD6A-879E-4D5C-8807-1F51A5BF3CA7}" destId="{81B43340-014E-4E61-9C9A-9CC294D03AA7}" srcOrd="0" destOrd="0" presId="urn:microsoft.com/office/officeart/2005/8/layout/vList5"/>
    <dgm:cxn modelId="{31E7C666-9655-4AD8-8334-D24762D6DB88}" type="presParOf" srcId="{2FA2FD6A-879E-4D5C-8807-1F51A5BF3CA7}" destId="{03682C32-CAA4-4879-BC03-480C95EB17C6}" srcOrd="1" destOrd="0" presId="urn:microsoft.com/office/officeart/2005/8/layout/vList5"/>
    <dgm:cxn modelId="{863B6BA6-FFA6-4EE3-9351-C2B50C246A24}" type="presParOf" srcId="{CBB719A3-638C-41E0-B0EC-B22FA0508898}" destId="{6BFAD594-5E70-471D-AE18-C3BCB0298D59}" srcOrd="3" destOrd="0" presId="urn:microsoft.com/office/officeart/2005/8/layout/vList5"/>
    <dgm:cxn modelId="{133B1F08-BA5A-4B63-9346-084628D854AC}" type="presParOf" srcId="{CBB719A3-638C-41E0-B0EC-B22FA0508898}" destId="{3F2BB2C1-5788-46C7-BBC7-A198D39677C4}" srcOrd="4" destOrd="0" presId="urn:microsoft.com/office/officeart/2005/8/layout/vList5"/>
    <dgm:cxn modelId="{E6F3AD5F-5664-4658-A3A6-D52AE743EEB9}" type="presParOf" srcId="{3F2BB2C1-5788-46C7-BBC7-A198D39677C4}" destId="{F3A1F871-519C-4E76-89EE-B8DB3D0BD125}" srcOrd="0" destOrd="0" presId="urn:microsoft.com/office/officeart/2005/8/layout/vList5"/>
    <dgm:cxn modelId="{BCDA7EFE-DFD6-41E0-84D2-2B78DB15B0CC}" type="presParOf" srcId="{3F2BB2C1-5788-46C7-BBC7-A198D39677C4}" destId="{F00652BC-5530-4BD7-A5E2-D7101737A3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3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2F9BD2-FE88-4D45-BD8D-65D1F34B0AD4}" type="doc">
      <dgm:prSet loTypeId="urn:microsoft.com/office/officeart/2005/8/layout/vList5" loCatId="list" qsTypeId="urn:microsoft.com/office/officeart/2005/8/quickstyle/simple1#4" qsCatId="simple" csTypeId="urn:microsoft.com/office/officeart/2005/8/colors/accent1_2#4" csCatId="accent1" phldr="0"/>
      <dgm:spPr/>
      <dgm:t>
        <a:bodyPr/>
        <a:lstStyle/>
        <a:p>
          <a:endParaRPr lang="zh-CN" altLang="en-US"/>
        </a:p>
      </dgm:t>
    </dgm:pt>
    <dgm:pt modelId="{EB099D45-42E4-4FB3-8BE3-22A72863D5FC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展示型网站</a:t>
          </a:r>
        </a:p>
      </dgm:t>
    </dgm:pt>
    <dgm:pt modelId="{C2BA91CD-5382-45C0-B4F4-75094723F4D9}" type="parTrans" cxnId="{BC0DE82D-1A97-4C75-B19A-1FB623F455F1}">
      <dgm:prSet/>
      <dgm:spPr/>
      <dgm:t>
        <a:bodyPr/>
        <a:lstStyle/>
        <a:p>
          <a:endParaRPr lang="zh-CN" altLang="en-US"/>
        </a:p>
      </dgm:t>
    </dgm:pt>
    <dgm:pt modelId="{973C65EF-E3B8-4CF5-B140-FEC5A74F0B0E}" type="sibTrans" cxnId="{BC0DE82D-1A97-4C75-B19A-1FB623F455F1}">
      <dgm:prSet/>
      <dgm:spPr/>
      <dgm:t>
        <a:bodyPr/>
        <a:lstStyle/>
        <a:p>
          <a:endParaRPr lang="zh-CN" altLang="en-US"/>
        </a:p>
      </dgm:t>
    </dgm:pt>
    <dgm:pt modelId="{63116591-D397-40B5-AD45-C8FD7C1AD18F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知识付费</a:t>
          </a:r>
        </a:p>
      </dgm:t>
    </dgm:pt>
    <dgm:pt modelId="{35D9FDAB-90FC-4149-8FA1-C2011A738832}" type="parTrans" cxnId="{ABA271F1-2365-4AA4-8A85-512CA037D5A6}">
      <dgm:prSet/>
      <dgm:spPr/>
      <dgm:t>
        <a:bodyPr/>
        <a:lstStyle/>
        <a:p>
          <a:endParaRPr lang="zh-CN" altLang="en-US"/>
        </a:p>
      </dgm:t>
    </dgm:pt>
    <dgm:pt modelId="{B1B09198-8815-4821-8A77-DCC2993E3086}" type="sibTrans" cxnId="{ABA271F1-2365-4AA4-8A85-512CA037D5A6}">
      <dgm:prSet/>
      <dgm:spPr/>
      <dgm:t>
        <a:bodyPr/>
        <a:lstStyle/>
        <a:p>
          <a:endParaRPr lang="zh-CN" altLang="en-US"/>
        </a:p>
      </dgm:t>
    </dgm:pt>
    <dgm:pt modelId="{A370B486-8026-4929-BD4E-BA5A7214AD6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表单支付</a:t>
          </a:r>
          <a:endParaRPr lang="zh-CN" altLang="en-US" sz="1400"/>
        </a:p>
      </dgm:t>
    </dgm:pt>
    <dgm:pt modelId="{1B835F27-9B40-4ECA-9979-1F66E756587B}" type="parTrans" cxnId="{3840283F-A476-4EB5-A836-E5A3BF8F446A}">
      <dgm:prSet/>
      <dgm:spPr/>
    </dgm:pt>
    <dgm:pt modelId="{FE841F15-DACD-474F-A1AA-9DFFC7544E66}" type="sibTrans" cxnId="{3840283F-A476-4EB5-A836-E5A3BF8F446A}">
      <dgm:prSet/>
      <dgm:spPr/>
    </dgm:pt>
    <dgm:pt modelId="{970E894F-329E-4F74-B2B3-59AE98C6DA35}">
      <dgm:prSet phldr="0" custT="1"/>
      <dgm:spPr/>
      <dgm:t>
        <a:bodyPr vert="horz" wrap="square"/>
        <a:lstStyle/>
        <a:p>
          <a:pPr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sz="1400" b="1">
              <a:latin typeface="微软雅黑" panose="020B0503020204020204" charset="-122"/>
              <a:ea typeface="微软雅黑" panose="020B0503020204020204" charset="-122"/>
              <a:sym typeface="+mn-ea"/>
            </a:rPr>
            <a:t>销</a:t>
          </a:r>
          <a:r>
            <a:rPr lang="zh-CN" sz="1400" b="1">
              <a:latin typeface="微软雅黑" panose="020B0503020204020204" charset="-122"/>
              <a:ea typeface="微软雅黑" panose="020B0503020204020204" charset="-122"/>
              <a:sym typeface="+mn-ea"/>
            </a:rPr>
            <a:t>售</a:t>
          </a:r>
        </a:p>
        <a:p>
          <a:pPr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sz="1400" b="1">
              <a:latin typeface="微软雅黑" panose="020B0503020204020204" charset="-122"/>
              <a:ea typeface="微软雅黑" panose="020B0503020204020204" charset="-122"/>
              <a:sym typeface="+mn-ea"/>
            </a:rPr>
            <a:t>系</a:t>
          </a:r>
          <a:r>
            <a:rPr lang="zh-CN" sz="1400" b="1">
              <a:latin typeface="微软雅黑" panose="020B0503020204020204" charset="-122"/>
              <a:ea typeface="微软雅黑" panose="020B0503020204020204" charset="-122"/>
              <a:sym typeface="+mn-ea"/>
            </a:rPr>
            <a:t>统</a:t>
          </a:r>
          <a:endParaRPr lang="zh-CN" sz="1400" b="1">
            <a:latin typeface="微软雅黑" panose="020B0503020204020204" charset="-122"/>
            <a:ea typeface="微软雅黑" panose="020B0503020204020204" charset="-122"/>
          </a:endParaRPr>
        </a:p>
      </dgm:t>
    </dgm:pt>
    <dgm:pt modelId="{479C8D7E-C98E-483D-A960-126574501D06}" type="parTrans" cxnId="{A896253D-1412-424E-A9CF-DD2639425FBD}">
      <dgm:prSet/>
      <dgm:spPr/>
    </dgm:pt>
    <dgm:pt modelId="{12B67970-4E9A-4435-AA6E-CB42736B55DC}" type="sibTrans" cxnId="{A896253D-1412-424E-A9CF-DD2639425FBD}">
      <dgm:prSet/>
      <dgm:spPr/>
    </dgm:pt>
    <dgm:pt modelId="{079D240A-E880-4F81-9D79-11389659A61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sz="1400">
              <a:solidFill>
                <a:srgbClr val="406F8D"/>
              </a:solidFill>
            </a:rPr>
            <a:t>商机雷达</a:t>
          </a:r>
        </a:p>
      </dgm:t>
    </dgm:pt>
    <dgm:pt modelId="{AB58B6F7-AFDE-4453-B382-340D82DEC4EF}" type="parTrans" cxnId="{3C7EF9BA-0EFC-4A16-907C-B0ADA475C1B8}">
      <dgm:prSet/>
      <dgm:spPr/>
    </dgm:pt>
    <dgm:pt modelId="{20C02D2E-28F7-4C02-A289-825356C8FB3A}" type="sibTrans" cxnId="{3C7EF9BA-0EFC-4A16-907C-B0ADA475C1B8}">
      <dgm:prSet/>
      <dgm:spPr/>
    </dgm:pt>
    <dgm:pt modelId="{399509AC-458C-4DCF-8A5C-55A3C8148F6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sz="1400">
              <a:solidFill>
                <a:srgbClr val="406F8D"/>
              </a:solidFill>
            </a:rPr>
            <a:t>全民营销</a:t>
          </a:r>
        </a:p>
      </dgm:t>
    </dgm:pt>
    <dgm:pt modelId="{2CF610D3-ACC7-4FAD-88CC-7EABEE5C18A7}" type="parTrans" cxnId="{782411FE-CB58-4827-9D0E-49FD0E6E11D3}">
      <dgm:prSet/>
      <dgm:spPr/>
    </dgm:pt>
    <dgm:pt modelId="{AB56A793-7BB5-40A2-8484-5C179EC9033F}" type="sibTrans" cxnId="{782411FE-CB58-4827-9D0E-49FD0E6E11D3}">
      <dgm:prSet/>
      <dgm:spPr/>
    </dgm:pt>
    <dgm:pt modelId="{F1C3B194-0997-4DC5-8A26-9B7D8A24665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400" b="1"/>
            <a:t>小程序</a:t>
          </a:r>
        </a:p>
      </dgm:t>
    </dgm:pt>
    <dgm:pt modelId="{CA703734-61EB-4DCD-A4DE-847076872DB5}" type="parTrans" cxnId="{F6F1E6CF-42C4-4BC5-AC32-E1BE3742DEAC}">
      <dgm:prSet/>
      <dgm:spPr/>
    </dgm:pt>
    <dgm:pt modelId="{7DF5B036-E8B8-4386-8665-E341A2A32F0A}" type="sibTrans" cxnId="{F6F1E6CF-42C4-4BC5-AC32-E1BE3742DEAC}">
      <dgm:prSet/>
      <dgm:spPr/>
    </dgm:pt>
    <dgm:pt modelId="{04CFC48F-3B6B-4E93-833C-E1EA4DCAB01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sz="1400">
              <a:solidFill>
                <a:srgbClr val="406F9B"/>
              </a:solidFill>
              <a:sym typeface="+mn-ea"/>
            </a:rPr>
            <a:t>服务预约</a:t>
          </a:r>
        </a:p>
      </dgm:t>
    </dgm:pt>
    <dgm:pt modelId="{5AFE233C-7608-427C-AF3E-CEADC71BD26B}" type="parTrans" cxnId="{4A51BA21-3D1E-4F8B-8356-5AC207B219DA}">
      <dgm:prSet/>
      <dgm:spPr/>
    </dgm:pt>
    <dgm:pt modelId="{9EB08618-EA4E-43F5-9095-BDE1ABEEC45B}" type="sibTrans" cxnId="{4A51BA21-3D1E-4F8B-8356-5AC207B219DA}">
      <dgm:prSet/>
      <dgm:spPr/>
    </dgm:pt>
    <dgm:pt modelId="{58AF24D9-0776-4680-9807-3364811F3CF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sz="1400">
              <a:solidFill>
                <a:srgbClr val="406F9B"/>
              </a:solidFill>
            </a:rPr>
            <a:t>新客有礼</a:t>
          </a:r>
          <a:endParaRPr lang="zh-CN" altLang="en-US" sz="1400">
            <a:solidFill>
              <a:srgbClr val="406F9B"/>
            </a:solidFill>
          </a:endParaRPr>
        </a:p>
      </dgm:t>
    </dgm:pt>
    <dgm:pt modelId="{42F92418-4D61-47A5-9BBE-A784B91514B7}" type="parTrans" cxnId="{61354DB2-2EC2-4A72-8388-7A3D1938D4AC}">
      <dgm:prSet/>
      <dgm:spPr/>
    </dgm:pt>
    <dgm:pt modelId="{B24F56EC-2E98-49EC-9588-23B81A2BB8E2}" type="sibTrans" cxnId="{61354DB2-2EC2-4A72-8388-7A3D1938D4AC}">
      <dgm:prSet/>
      <dgm:spPr/>
    </dgm:pt>
    <dgm:pt modelId="{CBB719A3-638C-41E0-B0EC-B22FA0508898}" type="pres">
      <dgm:prSet presAssocID="{982F9BD2-FE88-4D45-BD8D-65D1F34B0A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7591D7B-260A-4799-8396-533EFCB75BEB}" type="pres">
      <dgm:prSet presAssocID="{EB099D45-42E4-4FB3-8BE3-22A72863D5FC}" presName="linNode" presStyleCnt="0"/>
      <dgm:spPr/>
    </dgm:pt>
    <dgm:pt modelId="{F8FCFA27-1E37-47F3-819F-CCC620DE8027}" type="pres">
      <dgm:prSet presAssocID="{EB099D45-42E4-4FB3-8BE3-22A72863D5F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799245-8A88-4DFD-8913-C5C978690807}" type="pres">
      <dgm:prSet presAssocID="{EB099D45-42E4-4FB3-8BE3-22A72863D5F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CDF6EC-DA1E-4BFB-B25A-DFA57323B4B5}" type="pres">
      <dgm:prSet presAssocID="{973C65EF-E3B8-4CF5-B140-FEC5A74F0B0E}" presName="sp" presStyleCnt="0"/>
      <dgm:spPr/>
    </dgm:pt>
    <dgm:pt modelId="{A9C7BD8C-2DE1-4539-84C7-871010AE0AD8}" type="pres">
      <dgm:prSet presAssocID="{970E894F-329E-4F74-B2B3-59AE98C6DA35}" presName="linNode" presStyleCnt="0"/>
      <dgm:spPr/>
    </dgm:pt>
    <dgm:pt modelId="{00BB6A05-1DD0-4935-AD9B-34A145B81A1D}" type="pres">
      <dgm:prSet presAssocID="{970E894F-329E-4F74-B2B3-59AE98C6DA3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65898A-3BA6-402C-912F-EF7F7ACA858C}" type="pres">
      <dgm:prSet presAssocID="{970E894F-329E-4F74-B2B3-59AE98C6DA3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566BFF-ACB3-4BA1-A9A2-D1846801CC1E}" type="pres">
      <dgm:prSet presAssocID="{12B67970-4E9A-4435-AA6E-CB42736B55DC}" presName="sp" presStyleCnt="0"/>
      <dgm:spPr/>
    </dgm:pt>
    <dgm:pt modelId="{54CC6263-3D7B-4A37-B142-E04AA5801255}" type="pres">
      <dgm:prSet presAssocID="{F1C3B194-0997-4DC5-8A26-9B7D8A24665B}" presName="linNode" presStyleCnt="0"/>
      <dgm:spPr/>
    </dgm:pt>
    <dgm:pt modelId="{9B3148EE-C8BC-4E00-80D9-9F7669AC9191}" type="pres">
      <dgm:prSet presAssocID="{F1C3B194-0997-4DC5-8A26-9B7D8A24665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076829-DF36-46E5-A4AC-4FF91E9549A5}" type="pres">
      <dgm:prSet presAssocID="{F1C3B194-0997-4DC5-8A26-9B7D8A24665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C7EF9BA-0EFC-4A16-907C-B0ADA475C1B8}" srcId="{970E894F-329E-4F74-B2B3-59AE98C6DA35}" destId="{079D240A-E880-4F81-9D79-11389659A61C}" srcOrd="0" destOrd="0" parTransId="{AB58B6F7-AFDE-4453-B382-340D82DEC4EF}" sibTransId="{20C02D2E-28F7-4C02-A289-825356C8FB3A}"/>
    <dgm:cxn modelId="{38C41C0B-FB98-4F95-9B4C-3D36F20E5556}" type="presOf" srcId="{F1C3B194-0997-4DC5-8A26-9B7D8A24665B}" destId="{9B3148EE-C8BC-4E00-80D9-9F7669AC9191}" srcOrd="0" destOrd="0" presId="urn:microsoft.com/office/officeart/2005/8/layout/vList5"/>
    <dgm:cxn modelId="{858DB089-B01E-4017-88E4-D6854664F7CC}" type="presOf" srcId="{58AF24D9-0776-4680-9807-3364811F3CF8}" destId="{BB076829-DF36-46E5-A4AC-4FF91E9549A5}" srcOrd="0" destOrd="1" presId="urn:microsoft.com/office/officeart/2005/8/layout/vList5"/>
    <dgm:cxn modelId="{CE3B5340-E6B0-4B60-90A6-5243EEA421F3}" type="presOf" srcId="{399509AC-458C-4DCF-8A5C-55A3C8148F68}" destId="{E765898A-3BA6-402C-912F-EF7F7ACA858C}" srcOrd="0" destOrd="1" presId="urn:microsoft.com/office/officeart/2005/8/layout/vList5"/>
    <dgm:cxn modelId="{778E0A26-20B1-4368-B9D1-D8AE362F9664}" type="presOf" srcId="{04CFC48F-3B6B-4E93-833C-E1EA4DCAB016}" destId="{BB076829-DF36-46E5-A4AC-4FF91E9549A5}" srcOrd="0" destOrd="0" presId="urn:microsoft.com/office/officeart/2005/8/layout/vList5"/>
    <dgm:cxn modelId="{C8A99CC9-EB64-4D74-8F1F-944553C07538}" type="presOf" srcId="{079D240A-E880-4F81-9D79-11389659A61C}" destId="{E765898A-3BA6-402C-912F-EF7F7ACA858C}" srcOrd="0" destOrd="0" presId="urn:microsoft.com/office/officeart/2005/8/layout/vList5"/>
    <dgm:cxn modelId="{61354DB2-2EC2-4A72-8388-7A3D1938D4AC}" srcId="{F1C3B194-0997-4DC5-8A26-9B7D8A24665B}" destId="{58AF24D9-0776-4680-9807-3364811F3CF8}" srcOrd="1" destOrd="0" parTransId="{42F92418-4D61-47A5-9BBE-A784B91514B7}" sibTransId="{B24F56EC-2E98-49EC-9588-23B81A2BB8E2}"/>
    <dgm:cxn modelId="{3840283F-A476-4EB5-A836-E5A3BF8F446A}" srcId="{EB099D45-42E4-4FB3-8BE3-22A72863D5FC}" destId="{A370B486-8026-4929-BD4E-BA5A7214AD6A}" srcOrd="1" destOrd="0" parTransId="{1B835F27-9B40-4ECA-9979-1F66E756587B}" sibTransId="{FE841F15-DACD-474F-A1AA-9DFFC7544E66}"/>
    <dgm:cxn modelId="{ABA271F1-2365-4AA4-8A85-512CA037D5A6}" srcId="{EB099D45-42E4-4FB3-8BE3-22A72863D5FC}" destId="{63116591-D397-40B5-AD45-C8FD7C1AD18F}" srcOrd="0" destOrd="0" parTransId="{35D9FDAB-90FC-4149-8FA1-C2011A738832}" sibTransId="{B1B09198-8815-4821-8A77-DCC2993E3086}"/>
    <dgm:cxn modelId="{85D8DA6E-96A4-4078-B3B4-7AE2A323C408}" type="presOf" srcId="{EB099D45-42E4-4FB3-8BE3-22A72863D5FC}" destId="{F8FCFA27-1E37-47F3-819F-CCC620DE8027}" srcOrd="0" destOrd="0" presId="urn:microsoft.com/office/officeart/2005/8/layout/vList5"/>
    <dgm:cxn modelId="{4A51BA21-3D1E-4F8B-8356-5AC207B219DA}" srcId="{F1C3B194-0997-4DC5-8A26-9B7D8A24665B}" destId="{04CFC48F-3B6B-4E93-833C-E1EA4DCAB016}" srcOrd="0" destOrd="0" parTransId="{5AFE233C-7608-427C-AF3E-CEADC71BD26B}" sibTransId="{9EB08618-EA4E-43F5-9095-BDE1ABEEC45B}"/>
    <dgm:cxn modelId="{A4440117-72B8-431E-953E-4F5E12366C07}" type="presOf" srcId="{A370B486-8026-4929-BD4E-BA5A7214AD6A}" destId="{B1799245-8A88-4DFD-8913-C5C978690807}" srcOrd="0" destOrd="1" presId="urn:microsoft.com/office/officeart/2005/8/layout/vList5"/>
    <dgm:cxn modelId="{AF36D0CA-2233-4D88-9101-9D112DE81A3A}" type="presOf" srcId="{63116591-D397-40B5-AD45-C8FD7C1AD18F}" destId="{B1799245-8A88-4DFD-8913-C5C978690807}" srcOrd="0" destOrd="0" presId="urn:microsoft.com/office/officeart/2005/8/layout/vList5"/>
    <dgm:cxn modelId="{29ACC1F9-135C-476E-ABDB-0CF41BE471BF}" type="presOf" srcId="{970E894F-329E-4F74-B2B3-59AE98C6DA35}" destId="{00BB6A05-1DD0-4935-AD9B-34A145B81A1D}" srcOrd="0" destOrd="0" presId="urn:microsoft.com/office/officeart/2005/8/layout/vList5"/>
    <dgm:cxn modelId="{BC0DE82D-1A97-4C75-B19A-1FB623F455F1}" srcId="{982F9BD2-FE88-4D45-BD8D-65D1F34B0AD4}" destId="{EB099D45-42E4-4FB3-8BE3-22A72863D5FC}" srcOrd="0" destOrd="0" parTransId="{C2BA91CD-5382-45C0-B4F4-75094723F4D9}" sibTransId="{973C65EF-E3B8-4CF5-B140-FEC5A74F0B0E}"/>
    <dgm:cxn modelId="{80744959-B883-4F7F-B6BB-E53A19E552CF}" type="presOf" srcId="{982F9BD2-FE88-4D45-BD8D-65D1F34B0AD4}" destId="{CBB719A3-638C-41E0-B0EC-B22FA0508898}" srcOrd="0" destOrd="0" presId="urn:microsoft.com/office/officeart/2005/8/layout/vList5"/>
    <dgm:cxn modelId="{A896253D-1412-424E-A9CF-DD2639425FBD}" srcId="{982F9BD2-FE88-4D45-BD8D-65D1F34B0AD4}" destId="{970E894F-329E-4F74-B2B3-59AE98C6DA35}" srcOrd="1" destOrd="0" parTransId="{479C8D7E-C98E-483D-A960-126574501D06}" sibTransId="{12B67970-4E9A-4435-AA6E-CB42736B55DC}"/>
    <dgm:cxn modelId="{F6F1E6CF-42C4-4BC5-AC32-E1BE3742DEAC}" srcId="{982F9BD2-FE88-4D45-BD8D-65D1F34B0AD4}" destId="{F1C3B194-0997-4DC5-8A26-9B7D8A24665B}" srcOrd="2" destOrd="0" parTransId="{CA703734-61EB-4DCD-A4DE-847076872DB5}" sibTransId="{7DF5B036-E8B8-4386-8665-E341A2A32F0A}"/>
    <dgm:cxn modelId="{782411FE-CB58-4827-9D0E-49FD0E6E11D3}" srcId="{970E894F-329E-4F74-B2B3-59AE98C6DA35}" destId="{399509AC-458C-4DCF-8A5C-55A3C8148F68}" srcOrd="1" destOrd="0" parTransId="{2CF610D3-ACC7-4FAD-88CC-7EABEE5C18A7}" sibTransId="{AB56A793-7BB5-40A2-8484-5C179EC9033F}"/>
    <dgm:cxn modelId="{67793633-3274-46ED-8FCD-3AD2873CA915}" type="presParOf" srcId="{CBB719A3-638C-41E0-B0EC-B22FA0508898}" destId="{F7591D7B-260A-4799-8396-533EFCB75BEB}" srcOrd="0" destOrd="0" presId="urn:microsoft.com/office/officeart/2005/8/layout/vList5"/>
    <dgm:cxn modelId="{D7E655B5-BC7D-49D8-8504-01C747948B02}" type="presParOf" srcId="{F7591D7B-260A-4799-8396-533EFCB75BEB}" destId="{F8FCFA27-1E37-47F3-819F-CCC620DE8027}" srcOrd="0" destOrd="0" presId="urn:microsoft.com/office/officeart/2005/8/layout/vList5"/>
    <dgm:cxn modelId="{A34CC57E-C249-4AFF-8B7A-D1D702C6A7D5}" type="presParOf" srcId="{F7591D7B-260A-4799-8396-533EFCB75BEB}" destId="{B1799245-8A88-4DFD-8913-C5C978690807}" srcOrd="1" destOrd="0" presId="urn:microsoft.com/office/officeart/2005/8/layout/vList5"/>
    <dgm:cxn modelId="{E88A2531-0B55-45FC-9B5C-44C32F6A4780}" type="presParOf" srcId="{CBB719A3-638C-41E0-B0EC-B22FA0508898}" destId="{8DCDF6EC-DA1E-4BFB-B25A-DFA57323B4B5}" srcOrd="1" destOrd="0" presId="urn:microsoft.com/office/officeart/2005/8/layout/vList5"/>
    <dgm:cxn modelId="{CE31DCE3-C8F0-49FF-B6FC-37CD1A0E177A}" type="presParOf" srcId="{CBB719A3-638C-41E0-B0EC-B22FA0508898}" destId="{A9C7BD8C-2DE1-4539-84C7-871010AE0AD8}" srcOrd="2" destOrd="0" presId="urn:microsoft.com/office/officeart/2005/8/layout/vList5"/>
    <dgm:cxn modelId="{EF6325EA-CEC9-4AC7-913C-8635D13B07B6}" type="presParOf" srcId="{A9C7BD8C-2DE1-4539-84C7-871010AE0AD8}" destId="{00BB6A05-1DD0-4935-AD9B-34A145B81A1D}" srcOrd="0" destOrd="0" presId="urn:microsoft.com/office/officeart/2005/8/layout/vList5"/>
    <dgm:cxn modelId="{F2C5D7BF-2E56-4A34-AAF3-AA2F18F12D2E}" type="presParOf" srcId="{A9C7BD8C-2DE1-4539-84C7-871010AE0AD8}" destId="{E765898A-3BA6-402C-912F-EF7F7ACA858C}" srcOrd="1" destOrd="0" presId="urn:microsoft.com/office/officeart/2005/8/layout/vList5"/>
    <dgm:cxn modelId="{3D45F6AC-728E-45C6-AE74-3734CF7509F2}" type="presParOf" srcId="{CBB719A3-638C-41E0-B0EC-B22FA0508898}" destId="{05566BFF-ACB3-4BA1-A9A2-D1846801CC1E}" srcOrd="3" destOrd="0" presId="urn:microsoft.com/office/officeart/2005/8/layout/vList5"/>
    <dgm:cxn modelId="{151FAA6A-76A0-44A3-AE61-A42D833FF500}" type="presParOf" srcId="{CBB719A3-638C-41E0-B0EC-B22FA0508898}" destId="{54CC6263-3D7B-4A37-B142-E04AA5801255}" srcOrd="4" destOrd="0" presId="urn:microsoft.com/office/officeart/2005/8/layout/vList5"/>
    <dgm:cxn modelId="{525095C8-FA61-41EB-A7FC-2CAE8CB9B36C}" type="presParOf" srcId="{54CC6263-3D7B-4A37-B142-E04AA5801255}" destId="{9B3148EE-C8BC-4E00-80D9-9F7669AC9191}" srcOrd="0" destOrd="0" presId="urn:microsoft.com/office/officeart/2005/8/layout/vList5"/>
    <dgm:cxn modelId="{6F793986-0322-4569-9B7A-C64E87FF1A29}" type="presParOf" srcId="{54CC6263-3D7B-4A37-B142-E04AA5801255}" destId="{BB076829-DF36-46E5-A4AC-4FF91E9549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4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2F9BD2-FE88-4D45-BD8D-65D1F34B0AD4}" type="doc">
      <dgm:prSet loTypeId="urn:microsoft.com/office/officeart/2005/8/layout/vList5" loCatId="list" qsTypeId="urn:microsoft.com/office/officeart/2005/8/quickstyle/simple1#5" qsCatId="simple" csTypeId="urn:microsoft.com/office/officeart/2005/8/colors/accent1_2#5" csCatId="accent1" phldr="0"/>
      <dgm:spPr/>
      <dgm:t>
        <a:bodyPr/>
        <a:lstStyle/>
        <a:p>
          <a:endParaRPr lang="zh-CN" altLang="en-US"/>
        </a:p>
      </dgm:t>
    </dgm:pt>
    <dgm:pt modelId="{EB099D45-42E4-4FB3-8BE3-22A72863D5FC}">
      <dgm:prSet phldrT="[文本]" phldr="0" custT="1"/>
      <dgm:spPr/>
      <dgm:t>
        <a:bodyPr vert="horz" wrap="square"/>
        <a:lstStyle/>
        <a:p>
          <a:pPr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企业邮箱</a:t>
          </a:r>
        </a:p>
      </dgm:t>
    </dgm:pt>
    <dgm:pt modelId="{C2BA91CD-5382-45C0-B4F4-75094723F4D9}" type="parTrans" cxnId="{81E17C8C-F45D-4EF8-9AB7-E3CC7DF01213}">
      <dgm:prSet/>
      <dgm:spPr/>
      <dgm:t>
        <a:bodyPr/>
        <a:lstStyle/>
        <a:p>
          <a:endParaRPr lang="zh-CN" altLang="en-US"/>
        </a:p>
      </dgm:t>
    </dgm:pt>
    <dgm:pt modelId="{973C65EF-E3B8-4CF5-B140-FEC5A74F0B0E}" type="sibTrans" cxnId="{81E17C8C-F45D-4EF8-9AB7-E3CC7DF01213}">
      <dgm:prSet/>
      <dgm:spPr/>
      <dgm:t>
        <a:bodyPr/>
        <a:lstStyle/>
        <a:p>
          <a:endParaRPr lang="zh-CN" altLang="en-US"/>
        </a:p>
      </dgm:t>
    </dgm:pt>
    <dgm:pt modelId="{63116591-D397-40B5-AD45-C8FD7C1AD18F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企业名片</a:t>
          </a:r>
        </a:p>
      </dgm:t>
    </dgm:pt>
    <dgm:pt modelId="{35D9FDAB-90FC-4149-8FA1-C2011A738832}" type="parTrans" cxnId="{170AD023-5D7F-4840-B352-0EF645DCB859}">
      <dgm:prSet/>
      <dgm:spPr/>
      <dgm:t>
        <a:bodyPr/>
        <a:lstStyle/>
        <a:p>
          <a:endParaRPr lang="zh-CN" altLang="en-US"/>
        </a:p>
      </dgm:t>
    </dgm:pt>
    <dgm:pt modelId="{B1B09198-8815-4821-8A77-DCC2993E3086}" type="sibTrans" cxnId="{170AD023-5D7F-4840-B352-0EF645DCB859}">
      <dgm:prSet/>
      <dgm:spPr/>
      <dgm:t>
        <a:bodyPr/>
        <a:lstStyle/>
        <a:p>
          <a:endParaRPr lang="zh-CN" altLang="en-US"/>
        </a:p>
      </dgm:t>
    </dgm:pt>
    <dgm:pt modelId="{614D4E73-DC09-4CE8-A74C-36481BFE833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专属邮箱</a:t>
          </a:r>
          <a:endParaRPr lang="zh-CN" altLang="en-US" sz="1400"/>
        </a:p>
      </dgm:t>
    </dgm:pt>
    <dgm:pt modelId="{B8FABA3A-7B5F-4A6F-9A25-8E3EFA21514F}" type="parTrans" cxnId="{6BA439CE-D2FA-40B5-9CE8-DC044904235A}">
      <dgm:prSet/>
      <dgm:spPr/>
    </dgm:pt>
    <dgm:pt modelId="{512DE6BA-1F95-4654-9027-719B8EBB3F74}" type="sibTrans" cxnId="{6BA439CE-D2FA-40B5-9CE8-DC044904235A}">
      <dgm:prSet/>
      <dgm:spPr/>
    </dgm:pt>
    <dgm:pt modelId="{0C7614AF-FE1B-474B-8B3D-B1D06ACF75F6}">
      <dgm:prSet phldrT="[文本]" phldr="0" custT="1"/>
      <dgm:spPr/>
      <dgm:t>
        <a:bodyPr vert="horz" wrap="square"/>
        <a:lstStyle/>
        <a:p>
          <a:pPr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销售系统 </a:t>
          </a:r>
        </a:p>
      </dgm:t>
    </dgm:pt>
    <dgm:pt modelId="{6405A9A7-2A86-4BF1-8D9D-4D36DE3099F5}" type="parTrans" cxnId="{798EADA6-F5FD-44D7-B869-DABA36D4C3DE}">
      <dgm:prSet/>
      <dgm:spPr/>
      <dgm:t>
        <a:bodyPr/>
        <a:lstStyle/>
        <a:p>
          <a:endParaRPr lang="zh-CN" altLang="en-US"/>
        </a:p>
      </dgm:t>
    </dgm:pt>
    <dgm:pt modelId="{2043401E-454D-4886-ADA9-FCC81736E837}" type="sibTrans" cxnId="{798EADA6-F5FD-44D7-B869-DABA36D4C3DE}">
      <dgm:prSet/>
      <dgm:spPr/>
      <dgm:t>
        <a:bodyPr/>
        <a:lstStyle/>
        <a:p>
          <a:endParaRPr lang="zh-CN" altLang="en-US"/>
        </a:p>
      </dgm:t>
    </dgm:pt>
    <dgm:pt modelId="{1595198B-D222-4BF8-83BF-0D3CA5996A3E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员工管理</a:t>
          </a:r>
        </a:p>
      </dgm:t>
    </dgm:pt>
    <dgm:pt modelId="{9E050DE5-CBC7-4D41-8BB4-8999E754F806}" type="parTrans" cxnId="{8B2FC29A-4B40-48D1-A78D-BDDC1516CC7F}">
      <dgm:prSet/>
      <dgm:spPr/>
      <dgm:t>
        <a:bodyPr/>
        <a:lstStyle/>
        <a:p>
          <a:endParaRPr lang="zh-CN" altLang="en-US"/>
        </a:p>
      </dgm:t>
    </dgm:pt>
    <dgm:pt modelId="{1D266B9B-E78F-4C1C-9CA1-FAC55716A8D9}" type="sibTrans" cxnId="{8B2FC29A-4B40-48D1-A78D-BDDC1516CC7F}">
      <dgm:prSet/>
      <dgm:spPr/>
      <dgm:t>
        <a:bodyPr/>
        <a:lstStyle/>
        <a:p>
          <a:endParaRPr lang="zh-CN" altLang="en-US"/>
        </a:p>
      </dgm:t>
    </dgm:pt>
    <dgm:pt modelId="{C8BD4B49-FDB0-40C8-8F45-A1925E7D034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任务中心</a:t>
          </a:r>
        </a:p>
      </dgm:t>
    </dgm:pt>
    <dgm:pt modelId="{732CAA82-D1FD-4C59-82A6-4253899E6468}" type="parTrans" cxnId="{A3CB1821-AA2B-49F3-9E08-F9A29FD1DDBA}">
      <dgm:prSet/>
      <dgm:spPr/>
    </dgm:pt>
    <dgm:pt modelId="{B3CDEC59-CD6B-4BA9-8B19-72B312386B67}" type="sibTrans" cxnId="{A3CB1821-AA2B-49F3-9E08-F9A29FD1DDBA}">
      <dgm:prSet/>
      <dgm:spPr/>
    </dgm:pt>
    <dgm:pt modelId="{60AA4D7F-BCCC-40C5-A7AE-FA64773DAAE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>
              <a:solidFill>
                <a:srgbClr val="406F8D"/>
              </a:solidFill>
              <a:sym typeface="+mn-ea"/>
            </a:rPr>
            <a:t>推广积分</a:t>
          </a:r>
        </a:p>
      </dgm:t>
    </dgm:pt>
    <dgm:pt modelId="{20CDE9CE-66EB-4C9A-9E51-2B5753E9DA2A}" type="parTrans" cxnId="{94BD189F-DB49-4E2C-9108-D31C15E32065}">
      <dgm:prSet/>
      <dgm:spPr/>
    </dgm:pt>
    <dgm:pt modelId="{409A73C0-5FC4-43ED-820F-5576F6FAA5F1}" type="sibTrans" cxnId="{94BD189F-DB49-4E2C-9108-D31C15E32065}">
      <dgm:prSet/>
      <dgm:spPr/>
    </dgm:pt>
    <dgm:pt modelId="{CBB719A3-638C-41E0-B0EC-B22FA0508898}" type="pres">
      <dgm:prSet presAssocID="{982F9BD2-FE88-4D45-BD8D-65D1F34B0A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7591D7B-260A-4799-8396-533EFCB75BEB}" type="pres">
      <dgm:prSet presAssocID="{EB099D45-42E4-4FB3-8BE3-22A72863D5FC}" presName="linNode" presStyleCnt="0"/>
      <dgm:spPr/>
    </dgm:pt>
    <dgm:pt modelId="{F8FCFA27-1E37-47F3-819F-CCC620DE8027}" type="pres">
      <dgm:prSet presAssocID="{EB099D45-42E4-4FB3-8BE3-22A72863D5F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799245-8A88-4DFD-8913-C5C978690807}" type="pres">
      <dgm:prSet presAssocID="{EB099D45-42E4-4FB3-8BE3-22A72863D5F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CDF6EC-DA1E-4BFB-B25A-DFA57323B4B5}" type="pres">
      <dgm:prSet presAssocID="{973C65EF-E3B8-4CF5-B140-FEC5A74F0B0E}" presName="sp" presStyleCnt="0"/>
      <dgm:spPr/>
    </dgm:pt>
    <dgm:pt modelId="{3F2BB2C1-5788-46C7-BBC7-A198D39677C4}" type="pres">
      <dgm:prSet presAssocID="{0C7614AF-FE1B-474B-8B3D-B1D06ACF75F6}" presName="linNode" presStyleCnt="0"/>
      <dgm:spPr/>
    </dgm:pt>
    <dgm:pt modelId="{F3A1F871-519C-4E76-89EE-B8DB3D0BD125}" type="pres">
      <dgm:prSet presAssocID="{0C7614AF-FE1B-474B-8B3D-B1D06ACF75F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0652BC-5530-4BD7-A5E2-D7101737A3B5}" type="pres">
      <dgm:prSet presAssocID="{0C7614AF-FE1B-474B-8B3D-B1D06ACF75F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80A5E6E-5B57-4E77-A2FD-DE8974020024}" type="presOf" srcId="{63116591-D397-40B5-AD45-C8FD7C1AD18F}" destId="{B1799245-8A88-4DFD-8913-C5C978690807}" srcOrd="0" destOrd="0" presId="urn:microsoft.com/office/officeart/2005/8/layout/vList5"/>
    <dgm:cxn modelId="{6BA439CE-D2FA-40B5-9CE8-DC044904235A}" srcId="{EB099D45-42E4-4FB3-8BE3-22A72863D5FC}" destId="{614D4E73-DC09-4CE8-A74C-36481BFE8333}" srcOrd="1" destOrd="0" parTransId="{B8FABA3A-7B5F-4A6F-9A25-8E3EFA21514F}" sibTransId="{512DE6BA-1F95-4654-9027-719B8EBB3F74}"/>
    <dgm:cxn modelId="{DD54E41D-E1FB-468C-A469-517B1007A1F0}" type="presOf" srcId="{C8BD4B49-FDB0-40C8-8F45-A1925E7D0349}" destId="{F00652BC-5530-4BD7-A5E2-D7101737A3B5}" srcOrd="0" destOrd="1" presId="urn:microsoft.com/office/officeart/2005/8/layout/vList5"/>
    <dgm:cxn modelId="{8D618EBF-1C54-4C13-8770-F3AE3203D478}" type="presOf" srcId="{60AA4D7F-BCCC-40C5-A7AE-FA64773DAAE6}" destId="{F00652BC-5530-4BD7-A5E2-D7101737A3B5}" srcOrd="0" destOrd="2" presId="urn:microsoft.com/office/officeart/2005/8/layout/vList5"/>
    <dgm:cxn modelId="{A3CB1821-AA2B-49F3-9E08-F9A29FD1DDBA}" srcId="{0C7614AF-FE1B-474B-8B3D-B1D06ACF75F6}" destId="{C8BD4B49-FDB0-40C8-8F45-A1925E7D0349}" srcOrd="1" destOrd="0" parTransId="{732CAA82-D1FD-4C59-82A6-4253899E6468}" sibTransId="{B3CDEC59-CD6B-4BA9-8B19-72B312386B67}"/>
    <dgm:cxn modelId="{798EADA6-F5FD-44D7-B869-DABA36D4C3DE}" srcId="{982F9BD2-FE88-4D45-BD8D-65D1F34B0AD4}" destId="{0C7614AF-FE1B-474B-8B3D-B1D06ACF75F6}" srcOrd="1" destOrd="0" parTransId="{6405A9A7-2A86-4BF1-8D9D-4D36DE3099F5}" sibTransId="{2043401E-454D-4886-ADA9-FCC81736E837}"/>
    <dgm:cxn modelId="{7235E3D4-2649-48BD-909B-54E45A36F85A}" type="presOf" srcId="{0C7614AF-FE1B-474B-8B3D-B1D06ACF75F6}" destId="{F3A1F871-519C-4E76-89EE-B8DB3D0BD125}" srcOrd="0" destOrd="0" presId="urn:microsoft.com/office/officeart/2005/8/layout/vList5"/>
    <dgm:cxn modelId="{23BF1F6A-A618-4F12-A4CE-61B86D023008}" type="presOf" srcId="{614D4E73-DC09-4CE8-A74C-36481BFE8333}" destId="{B1799245-8A88-4DFD-8913-C5C978690807}" srcOrd="0" destOrd="1" presId="urn:microsoft.com/office/officeart/2005/8/layout/vList5"/>
    <dgm:cxn modelId="{EDCDEB4F-23C3-429A-B4A1-6D260CD37300}" type="presOf" srcId="{1595198B-D222-4BF8-83BF-0D3CA5996A3E}" destId="{F00652BC-5530-4BD7-A5E2-D7101737A3B5}" srcOrd="0" destOrd="0" presId="urn:microsoft.com/office/officeart/2005/8/layout/vList5"/>
    <dgm:cxn modelId="{170AD023-5D7F-4840-B352-0EF645DCB859}" srcId="{EB099D45-42E4-4FB3-8BE3-22A72863D5FC}" destId="{63116591-D397-40B5-AD45-C8FD7C1AD18F}" srcOrd="0" destOrd="0" parTransId="{35D9FDAB-90FC-4149-8FA1-C2011A738832}" sibTransId="{B1B09198-8815-4821-8A77-DCC2993E3086}"/>
    <dgm:cxn modelId="{F35B0E70-9E03-4E97-9798-C6806AF3FFEC}" type="presOf" srcId="{982F9BD2-FE88-4D45-BD8D-65D1F34B0AD4}" destId="{CBB719A3-638C-41E0-B0EC-B22FA0508898}" srcOrd="0" destOrd="0" presId="urn:microsoft.com/office/officeart/2005/8/layout/vList5"/>
    <dgm:cxn modelId="{8B2FC29A-4B40-48D1-A78D-BDDC1516CC7F}" srcId="{0C7614AF-FE1B-474B-8B3D-B1D06ACF75F6}" destId="{1595198B-D222-4BF8-83BF-0D3CA5996A3E}" srcOrd="0" destOrd="0" parTransId="{9E050DE5-CBC7-4D41-8BB4-8999E754F806}" sibTransId="{1D266B9B-E78F-4C1C-9CA1-FAC55716A8D9}"/>
    <dgm:cxn modelId="{81E17C8C-F45D-4EF8-9AB7-E3CC7DF01213}" srcId="{982F9BD2-FE88-4D45-BD8D-65D1F34B0AD4}" destId="{EB099D45-42E4-4FB3-8BE3-22A72863D5FC}" srcOrd="0" destOrd="0" parTransId="{C2BA91CD-5382-45C0-B4F4-75094723F4D9}" sibTransId="{973C65EF-E3B8-4CF5-B140-FEC5A74F0B0E}"/>
    <dgm:cxn modelId="{94BD189F-DB49-4E2C-9108-D31C15E32065}" srcId="{0C7614AF-FE1B-474B-8B3D-B1D06ACF75F6}" destId="{60AA4D7F-BCCC-40C5-A7AE-FA64773DAAE6}" srcOrd="2" destOrd="0" parTransId="{20CDE9CE-66EB-4C9A-9E51-2B5753E9DA2A}" sibTransId="{409A73C0-5FC4-43ED-820F-5576F6FAA5F1}"/>
    <dgm:cxn modelId="{45254DA8-1ECB-4583-B4EF-B87433B7323F}" type="presOf" srcId="{EB099D45-42E4-4FB3-8BE3-22A72863D5FC}" destId="{F8FCFA27-1E37-47F3-819F-CCC620DE8027}" srcOrd="0" destOrd="0" presId="urn:microsoft.com/office/officeart/2005/8/layout/vList5"/>
    <dgm:cxn modelId="{8CFCCE9C-5244-4DD8-8D7F-008A85131CCE}" type="presParOf" srcId="{CBB719A3-638C-41E0-B0EC-B22FA0508898}" destId="{F7591D7B-260A-4799-8396-533EFCB75BEB}" srcOrd="0" destOrd="0" presId="urn:microsoft.com/office/officeart/2005/8/layout/vList5"/>
    <dgm:cxn modelId="{91B0B9F8-3858-49E7-82C2-FC209310667A}" type="presParOf" srcId="{F7591D7B-260A-4799-8396-533EFCB75BEB}" destId="{F8FCFA27-1E37-47F3-819F-CCC620DE8027}" srcOrd="0" destOrd="0" presId="urn:microsoft.com/office/officeart/2005/8/layout/vList5"/>
    <dgm:cxn modelId="{71B74B26-0018-4BC5-BE26-5C54451065F9}" type="presParOf" srcId="{F7591D7B-260A-4799-8396-533EFCB75BEB}" destId="{B1799245-8A88-4DFD-8913-C5C978690807}" srcOrd="1" destOrd="0" presId="urn:microsoft.com/office/officeart/2005/8/layout/vList5"/>
    <dgm:cxn modelId="{2EDF0100-DB33-44C8-8CFC-DF23F6410469}" type="presParOf" srcId="{CBB719A3-638C-41E0-B0EC-B22FA0508898}" destId="{8DCDF6EC-DA1E-4BFB-B25A-DFA57323B4B5}" srcOrd="1" destOrd="0" presId="urn:microsoft.com/office/officeart/2005/8/layout/vList5"/>
    <dgm:cxn modelId="{27384A9B-5B1C-4B3E-9F4D-88D786D90A49}" type="presParOf" srcId="{CBB719A3-638C-41E0-B0EC-B22FA0508898}" destId="{3F2BB2C1-5788-46C7-BBC7-A198D39677C4}" srcOrd="2" destOrd="0" presId="urn:microsoft.com/office/officeart/2005/8/layout/vList5"/>
    <dgm:cxn modelId="{44A3D15B-A7C6-47C2-9199-3076A38F9D3A}" type="presParOf" srcId="{3F2BB2C1-5788-46C7-BBC7-A198D39677C4}" destId="{F3A1F871-519C-4E76-89EE-B8DB3D0BD125}" srcOrd="0" destOrd="0" presId="urn:microsoft.com/office/officeart/2005/8/layout/vList5"/>
    <dgm:cxn modelId="{02C49F3B-57E2-4697-B3E5-364C0A8F3065}" type="presParOf" srcId="{3F2BB2C1-5788-46C7-BBC7-A198D39677C4}" destId="{F00652BC-5530-4BD7-A5E2-D7101737A3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4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2F9BD2-FE88-4D45-BD8D-65D1F34B0AD4}" type="doc">
      <dgm:prSet loTypeId="urn:microsoft.com/office/officeart/2005/8/layout/vList5" loCatId="list" qsTypeId="urn:microsoft.com/office/officeart/2005/8/quickstyle/simple1#6" qsCatId="simple" csTypeId="urn:microsoft.com/office/officeart/2005/8/colors/accent1_2#6" csCatId="accent1" phldr="0"/>
      <dgm:spPr/>
      <dgm:t>
        <a:bodyPr/>
        <a:lstStyle/>
        <a:p>
          <a:endParaRPr lang="zh-CN" altLang="en-US"/>
        </a:p>
      </dgm:t>
    </dgm:pt>
    <dgm:pt modelId="{8DFEF381-1089-498A-A2E9-536EBD00BCA1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轻应用小程序</a:t>
          </a:r>
          <a:r>
            <a:rPr sz="1400">
              <a:sym typeface="+mn-ea"/>
            </a:rPr>
            <a:t> </a:t>
          </a:r>
          <a:endParaRPr sz="1400">
            <a:solidFill>
              <a:schemeClr val="dk1"/>
            </a:solidFill>
            <a:sym typeface="+mn-ea"/>
          </a:endParaRPr>
        </a:p>
      </dgm:t>
    </dgm:pt>
    <dgm:pt modelId="{7BB104C5-5E13-4BA2-8795-D771D93EFD0B}" type="parTrans" cxnId="{6B784B08-5641-44EF-BB48-211F74991EFC}">
      <dgm:prSet/>
      <dgm:spPr/>
      <dgm:t>
        <a:bodyPr/>
        <a:lstStyle/>
        <a:p>
          <a:endParaRPr lang="zh-CN" altLang="en-US"/>
        </a:p>
      </dgm:t>
    </dgm:pt>
    <dgm:pt modelId="{D8F41DAE-72AA-41BD-884F-BB8861ABB8ED}" type="sibTrans" cxnId="{6B784B08-5641-44EF-BB48-211F74991EFC}">
      <dgm:prSet/>
      <dgm:spPr/>
      <dgm:t>
        <a:bodyPr/>
        <a:lstStyle/>
        <a:p>
          <a:endParaRPr lang="zh-CN" altLang="en-US"/>
        </a:p>
      </dgm:t>
    </dgm:pt>
    <dgm:pt modelId="{67856BDB-7B34-4717-A8DD-ED955D6E994B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zh-CN" sz="1400">
            <a:solidFill>
              <a:srgbClr val="406F8D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+mn-ea"/>
          </a:endParaRPr>
        </a:p>
      </dgm:t>
    </dgm:pt>
    <dgm:pt modelId="{772BA600-C67E-4B93-B4A5-0C0DECE788A8}" type="parTrans" cxnId="{469440DD-52E8-4919-99B6-19E06A38301A}">
      <dgm:prSet/>
      <dgm:spPr/>
      <dgm:t>
        <a:bodyPr/>
        <a:lstStyle/>
        <a:p>
          <a:endParaRPr lang="zh-CN" altLang="en-US"/>
        </a:p>
      </dgm:t>
    </dgm:pt>
    <dgm:pt modelId="{6E0A9D10-C2CB-4F7C-BF91-F881E97D27C2}" type="sibTrans" cxnId="{469440DD-52E8-4919-99B6-19E06A38301A}">
      <dgm:prSet/>
      <dgm:spPr/>
      <dgm:t>
        <a:bodyPr/>
        <a:lstStyle/>
        <a:p>
          <a:endParaRPr lang="zh-CN" altLang="en-US"/>
        </a:p>
      </dgm:t>
    </dgm:pt>
    <dgm:pt modelId="{CE2DDD75-B9B6-4A2B-96AD-C823C3F5237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同城信息</a:t>
          </a:r>
        </a:p>
      </dgm:t>
    </dgm:pt>
    <dgm:pt modelId="{038EF2BF-5934-4797-BB5F-92C7178CC2BA}" type="parTrans" cxnId="{3DBDB90F-D71D-4EF9-BE6F-C2D002F2817D}">
      <dgm:prSet/>
      <dgm:spPr/>
    </dgm:pt>
    <dgm:pt modelId="{389FC99A-81A0-459A-93F8-13CFB4D384BB}" type="sibTrans" cxnId="{3DBDB90F-D71D-4EF9-BE6F-C2D002F2817D}">
      <dgm:prSet/>
      <dgm:spPr/>
    </dgm:pt>
    <dgm:pt modelId="{58E01B35-49CD-4A38-906E-877072641CC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督学督练</a:t>
          </a:r>
        </a:p>
      </dgm:t>
    </dgm:pt>
    <dgm:pt modelId="{F71157BF-F81B-47C9-96B4-88EC822F26C6}" type="parTrans" cxnId="{8BC42694-498B-4159-90B9-F0FB9C83533C}">
      <dgm:prSet/>
      <dgm:spPr/>
    </dgm:pt>
    <dgm:pt modelId="{FD71BF72-8CDD-4F41-91F3-4C7F782E1761}" type="sibTrans" cxnId="{8BC42694-498B-4159-90B9-F0FB9C83533C}">
      <dgm:prSet/>
      <dgm:spPr/>
    </dgm:pt>
    <dgm:pt modelId="{8D497BD5-E9E3-495F-8B10-4664D82E6AB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>
              <a:solidFill>
                <a:srgbClr val="406F8D"/>
              </a:solidFill>
            </a:rPr>
            <a:t>等级会员</a:t>
          </a:r>
        </a:p>
      </dgm:t>
    </dgm:pt>
    <dgm:pt modelId="{6C9370A5-6143-4743-A294-9CEB78D665BC}" type="parTrans" cxnId="{64B81932-89F2-4B42-B022-A4D6B43C2AE3}">
      <dgm:prSet/>
      <dgm:spPr/>
    </dgm:pt>
    <dgm:pt modelId="{29C4B758-343A-4FB7-9ED3-E3127E489181}" type="sibTrans" cxnId="{64B81932-89F2-4B42-B022-A4D6B43C2AE3}">
      <dgm:prSet/>
      <dgm:spPr/>
    </dgm:pt>
    <dgm:pt modelId="{CBB719A3-638C-41E0-B0EC-B22FA0508898}" type="pres">
      <dgm:prSet presAssocID="{982F9BD2-FE88-4D45-BD8D-65D1F34B0A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3879FB3-2A34-4B19-A163-E7E5A2A61ED1}" type="pres">
      <dgm:prSet presAssocID="{8DFEF381-1089-498A-A2E9-536EBD00BCA1}" presName="linNode" presStyleCnt="0"/>
      <dgm:spPr/>
    </dgm:pt>
    <dgm:pt modelId="{BD6C8DA9-0F3A-464E-ACD2-6660B6C6E5C4}" type="pres">
      <dgm:prSet presAssocID="{8DFEF381-1089-498A-A2E9-536EBD00BCA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6AE918-ABC8-47B8-8DD8-96F195BFB5B5}" type="pres">
      <dgm:prSet presAssocID="{8DFEF381-1089-498A-A2E9-536EBD00BCA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69440DD-52E8-4919-99B6-19E06A38301A}" srcId="{8DFEF381-1089-498A-A2E9-536EBD00BCA1}" destId="{67856BDB-7B34-4717-A8DD-ED955D6E994B}" srcOrd="0" destOrd="0" parTransId="{772BA600-C67E-4B93-B4A5-0C0DECE788A8}" sibTransId="{6E0A9D10-C2CB-4F7C-BF91-F881E97D27C2}"/>
    <dgm:cxn modelId="{20D918C2-F8D5-4EBB-AA28-B98291D26A37}" type="presOf" srcId="{8DFEF381-1089-498A-A2E9-536EBD00BCA1}" destId="{BD6C8DA9-0F3A-464E-ACD2-6660B6C6E5C4}" srcOrd="0" destOrd="0" presId="urn:microsoft.com/office/officeart/2005/8/layout/vList5"/>
    <dgm:cxn modelId="{8BC42694-498B-4159-90B9-F0FB9C83533C}" srcId="{8DFEF381-1089-498A-A2E9-536EBD00BCA1}" destId="{58E01B35-49CD-4A38-906E-877072641CC0}" srcOrd="2" destOrd="0" parTransId="{F71157BF-F81B-47C9-96B4-88EC822F26C6}" sibTransId="{FD71BF72-8CDD-4F41-91F3-4C7F782E1761}"/>
    <dgm:cxn modelId="{3DBDB90F-D71D-4EF9-BE6F-C2D002F2817D}" srcId="{8DFEF381-1089-498A-A2E9-536EBD00BCA1}" destId="{CE2DDD75-B9B6-4A2B-96AD-C823C3F52371}" srcOrd="1" destOrd="0" parTransId="{038EF2BF-5934-4797-BB5F-92C7178CC2BA}" sibTransId="{389FC99A-81A0-459A-93F8-13CFB4D384BB}"/>
    <dgm:cxn modelId="{D2A37CCC-C6D6-403E-8AD3-4CEBAE7AFA78}" type="presOf" srcId="{8D497BD5-E9E3-495F-8B10-4664D82E6AB0}" destId="{D76AE918-ABC8-47B8-8DD8-96F195BFB5B5}" srcOrd="0" destOrd="3" presId="urn:microsoft.com/office/officeart/2005/8/layout/vList5"/>
    <dgm:cxn modelId="{A9C80057-C70F-47D3-BFDD-435EAA126EF8}" type="presOf" srcId="{982F9BD2-FE88-4D45-BD8D-65D1F34B0AD4}" destId="{CBB719A3-638C-41E0-B0EC-B22FA0508898}" srcOrd="0" destOrd="0" presId="urn:microsoft.com/office/officeart/2005/8/layout/vList5"/>
    <dgm:cxn modelId="{26CF1479-F532-4D78-9440-EDC8B2D06F5F}" type="presOf" srcId="{CE2DDD75-B9B6-4A2B-96AD-C823C3F52371}" destId="{D76AE918-ABC8-47B8-8DD8-96F195BFB5B5}" srcOrd="0" destOrd="1" presId="urn:microsoft.com/office/officeart/2005/8/layout/vList5"/>
    <dgm:cxn modelId="{F78AC401-8BC7-40D4-BD1D-EA9B0410CE26}" type="presOf" srcId="{58E01B35-49CD-4A38-906E-877072641CC0}" destId="{D76AE918-ABC8-47B8-8DD8-96F195BFB5B5}" srcOrd="0" destOrd="2" presId="urn:microsoft.com/office/officeart/2005/8/layout/vList5"/>
    <dgm:cxn modelId="{6B784B08-5641-44EF-BB48-211F74991EFC}" srcId="{982F9BD2-FE88-4D45-BD8D-65D1F34B0AD4}" destId="{8DFEF381-1089-498A-A2E9-536EBD00BCA1}" srcOrd="0" destOrd="0" parTransId="{7BB104C5-5E13-4BA2-8795-D771D93EFD0B}" sibTransId="{D8F41DAE-72AA-41BD-884F-BB8861ABB8ED}"/>
    <dgm:cxn modelId="{567E99DB-571D-4394-82F8-4E025EF8EC24}" type="presOf" srcId="{67856BDB-7B34-4717-A8DD-ED955D6E994B}" destId="{D76AE918-ABC8-47B8-8DD8-96F195BFB5B5}" srcOrd="0" destOrd="0" presId="urn:microsoft.com/office/officeart/2005/8/layout/vList5"/>
    <dgm:cxn modelId="{64B81932-89F2-4B42-B022-A4D6B43C2AE3}" srcId="{8DFEF381-1089-498A-A2E9-536EBD00BCA1}" destId="{8D497BD5-E9E3-495F-8B10-4664D82E6AB0}" srcOrd="3" destOrd="0" parTransId="{6C9370A5-6143-4743-A294-9CEB78D665BC}" sibTransId="{29C4B758-343A-4FB7-9ED3-E3127E489181}"/>
    <dgm:cxn modelId="{EA634393-33DC-4F44-B168-C2FDECA7D4C2}" type="presParOf" srcId="{CBB719A3-638C-41E0-B0EC-B22FA0508898}" destId="{53879FB3-2A34-4B19-A163-E7E5A2A61ED1}" srcOrd="0" destOrd="0" presId="urn:microsoft.com/office/officeart/2005/8/layout/vList5"/>
    <dgm:cxn modelId="{AB848CCF-645A-4113-9803-88F3EFBDA680}" type="presParOf" srcId="{53879FB3-2A34-4B19-A163-E7E5A2A61ED1}" destId="{BD6C8DA9-0F3A-464E-ACD2-6660B6C6E5C4}" srcOrd="0" destOrd="0" presId="urn:microsoft.com/office/officeart/2005/8/layout/vList5"/>
    <dgm:cxn modelId="{3F780288-CD05-479E-84DB-0F66BE349A60}" type="presParOf" srcId="{53879FB3-2A34-4B19-A163-E7E5A2A61ED1}" destId="{D76AE918-ABC8-47B8-8DD8-96F195BFB5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5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AA1B95-8096-483E-937F-B7117F22143A}" type="doc">
      <dgm:prSet loTypeId="urn:microsoft.com/office/officeart/2005/8/layout/process1" loCatId="process" qsTypeId="urn:microsoft.com/office/officeart/2005/8/quickstyle/simple1#7" qsCatId="simple" csTypeId="urn:microsoft.com/office/officeart/2005/8/colors/accent1_2#7" csCatId="accent1" phldr="0"/>
      <dgm:spPr/>
    </dgm:pt>
    <dgm:pt modelId="{B9356EF3-F2BD-44EF-8989-A8C6F68A9C26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/>
            <a:t>云设计</a:t>
          </a:r>
        </a:p>
      </dgm:t>
    </dgm:pt>
    <dgm:pt modelId="{42B40A37-3B74-4139-88E7-27DB8ADAFB3B}" type="parTrans" cxnId="{01C447F7-EB26-4F40-8D7B-2E63BBE65EAC}">
      <dgm:prSet/>
      <dgm:spPr/>
    </dgm:pt>
    <dgm:pt modelId="{E862CC6F-EE5F-4708-AD0C-4AFC083AC1E9}" type="sibTrans" cxnId="{01C447F7-EB26-4F40-8D7B-2E63BBE65EAC}">
      <dgm:prSet/>
      <dgm:spPr/>
      <dgm:t>
        <a:bodyPr/>
        <a:lstStyle/>
        <a:p>
          <a:endParaRPr lang="zh-CN" altLang="en-US"/>
        </a:p>
      </dgm:t>
    </dgm:pt>
    <dgm:pt modelId="{EDABB1AF-A433-4877-8BF8-9FA85F924A2C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/>
            <a:t>展示型网站</a:t>
          </a:r>
        </a:p>
      </dgm:t>
    </dgm:pt>
    <dgm:pt modelId="{22507475-337D-4D08-A27D-19453A1EC4B8}" type="parTrans" cxnId="{1318C373-2D16-4820-9C88-F3366DFE737E}">
      <dgm:prSet/>
      <dgm:spPr/>
    </dgm:pt>
    <dgm:pt modelId="{3E1956DE-23F8-4761-8F76-7ABD5A8AE770}" type="sibTrans" cxnId="{1318C373-2D16-4820-9C88-F3366DFE737E}">
      <dgm:prSet/>
      <dgm:spPr/>
      <dgm:t>
        <a:bodyPr/>
        <a:lstStyle/>
        <a:p>
          <a:endParaRPr lang="zh-CN" altLang="en-US"/>
        </a:p>
      </dgm:t>
    </dgm:pt>
    <dgm:pt modelId="{23E08954-DEFC-4A8C-B951-725E72315086}" type="pres">
      <dgm:prSet presAssocID="{F3AA1B95-8096-483E-937F-B7117F22143A}" presName="Name0" presStyleCnt="0">
        <dgm:presLayoutVars>
          <dgm:dir/>
          <dgm:resizeHandles val="exact"/>
        </dgm:presLayoutVars>
      </dgm:prSet>
      <dgm:spPr/>
    </dgm:pt>
    <dgm:pt modelId="{A9558FAE-AE26-43A7-A5EC-E1594E2B2F93}" type="pres">
      <dgm:prSet presAssocID="{B9356EF3-F2BD-44EF-8989-A8C6F68A9C2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077158-A490-49C0-92A3-E1F3F4A134D1}" type="pres">
      <dgm:prSet presAssocID="{E862CC6F-EE5F-4708-AD0C-4AFC083AC1E9}" presName="sibTrans" presStyleLbl="sibTrans2D1" presStyleIdx="0" presStyleCnt="1"/>
      <dgm:spPr/>
      <dgm:t>
        <a:bodyPr/>
        <a:lstStyle/>
        <a:p>
          <a:endParaRPr lang="zh-CN" altLang="en-US"/>
        </a:p>
      </dgm:t>
    </dgm:pt>
    <dgm:pt modelId="{866543E3-7169-4994-AA48-DBEAD952B2D7}" type="pres">
      <dgm:prSet presAssocID="{E862CC6F-EE5F-4708-AD0C-4AFC083AC1E9}" presName="connectorText" presStyleLbl="sibTrans2D1" presStyleIdx="0" presStyleCnt="1"/>
      <dgm:spPr/>
      <dgm:t>
        <a:bodyPr/>
        <a:lstStyle/>
        <a:p>
          <a:endParaRPr lang="zh-CN" altLang="en-US"/>
        </a:p>
      </dgm:t>
    </dgm:pt>
    <dgm:pt modelId="{0C6A0E2D-4913-46C1-A93F-3832E34B4A9D}" type="pres">
      <dgm:prSet presAssocID="{EDABB1AF-A433-4877-8BF8-9FA85F924A2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5A1F008-25EA-4285-9F1A-D821E173DFEF}" type="presOf" srcId="{E862CC6F-EE5F-4708-AD0C-4AFC083AC1E9}" destId="{56077158-A490-49C0-92A3-E1F3F4A134D1}" srcOrd="0" destOrd="0" presId="urn:microsoft.com/office/officeart/2005/8/layout/process1"/>
    <dgm:cxn modelId="{1318C373-2D16-4820-9C88-F3366DFE737E}" srcId="{F3AA1B95-8096-483E-937F-B7117F22143A}" destId="{EDABB1AF-A433-4877-8BF8-9FA85F924A2C}" srcOrd="1" destOrd="0" parTransId="{22507475-337D-4D08-A27D-19453A1EC4B8}" sibTransId="{3E1956DE-23F8-4761-8F76-7ABD5A8AE770}"/>
    <dgm:cxn modelId="{3714105B-7419-435A-9239-20AABD72D272}" type="presOf" srcId="{F3AA1B95-8096-483E-937F-B7117F22143A}" destId="{23E08954-DEFC-4A8C-B951-725E72315086}" srcOrd="0" destOrd="0" presId="urn:microsoft.com/office/officeart/2005/8/layout/process1"/>
    <dgm:cxn modelId="{A3FE9779-084D-448C-AE9E-35125E138487}" type="presOf" srcId="{E862CC6F-EE5F-4708-AD0C-4AFC083AC1E9}" destId="{866543E3-7169-4994-AA48-DBEAD952B2D7}" srcOrd="1" destOrd="0" presId="urn:microsoft.com/office/officeart/2005/8/layout/process1"/>
    <dgm:cxn modelId="{67EDE789-8155-465C-AB13-CB6173505059}" type="presOf" srcId="{B9356EF3-F2BD-44EF-8989-A8C6F68A9C26}" destId="{A9558FAE-AE26-43A7-A5EC-E1594E2B2F93}" srcOrd="0" destOrd="0" presId="urn:microsoft.com/office/officeart/2005/8/layout/process1"/>
    <dgm:cxn modelId="{01C447F7-EB26-4F40-8D7B-2E63BBE65EAC}" srcId="{F3AA1B95-8096-483E-937F-B7117F22143A}" destId="{B9356EF3-F2BD-44EF-8989-A8C6F68A9C26}" srcOrd="0" destOrd="0" parTransId="{42B40A37-3B74-4139-88E7-27DB8ADAFB3B}" sibTransId="{E862CC6F-EE5F-4708-AD0C-4AFC083AC1E9}"/>
    <dgm:cxn modelId="{E503A6A6-3E32-4F0D-A58F-F9A7CB4B2476}" type="presOf" srcId="{EDABB1AF-A433-4877-8BF8-9FA85F924A2C}" destId="{0C6A0E2D-4913-46C1-A93F-3832E34B4A9D}" srcOrd="0" destOrd="0" presId="urn:microsoft.com/office/officeart/2005/8/layout/process1"/>
    <dgm:cxn modelId="{ADF2892C-6686-43D2-85C9-28FC05C31D45}" type="presParOf" srcId="{23E08954-DEFC-4A8C-B951-725E72315086}" destId="{A9558FAE-AE26-43A7-A5EC-E1594E2B2F93}" srcOrd="0" destOrd="0" presId="urn:microsoft.com/office/officeart/2005/8/layout/process1"/>
    <dgm:cxn modelId="{03597AE9-3207-46F7-9FF2-9FE682E2B221}" type="presParOf" srcId="{23E08954-DEFC-4A8C-B951-725E72315086}" destId="{56077158-A490-49C0-92A3-E1F3F4A134D1}" srcOrd="1" destOrd="0" presId="urn:microsoft.com/office/officeart/2005/8/layout/process1"/>
    <dgm:cxn modelId="{FC409930-BB41-4FB5-B431-4EB54735078F}" type="presParOf" srcId="{56077158-A490-49C0-92A3-E1F3F4A134D1}" destId="{866543E3-7169-4994-AA48-DBEAD952B2D7}" srcOrd="0" destOrd="0" presId="urn:microsoft.com/office/officeart/2005/8/layout/process1"/>
    <dgm:cxn modelId="{32A0123E-19EA-4D5C-9B47-47AD84064D7F}" type="presParOf" srcId="{23E08954-DEFC-4A8C-B951-725E72315086}" destId="{0C6A0E2D-4913-46C1-A93F-3832E34B4A9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F218E0-E72F-4FB4-B861-C83F0E35F934}" type="doc">
      <dgm:prSet loTypeId="urn:microsoft.com/office/officeart/2005/8/layout/hList1" loCatId="list" qsTypeId="urn:microsoft.com/office/officeart/2005/8/quickstyle/simple1#8" qsCatId="simple" csTypeId="urn:microsoft.com/office/officeart/2005/8/colors/accent1_2#8" csCatId="accent1" phldr="0"/>
      <dgm:spPr/>
      <dgm:t>
        <a:bodyPr/>
        <a:lstStyle/>
        <a:p>
          <a:endParaRPr lang="zh-CN" altLang="en-US"/>
        </a:p>
      </dgm:t>
    </dgm:pt>
    <dgm:pt modelId="{17264811-B842-45CA-8023-890707C5682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STEP    1</a:t>
          </a:r>
        </a:p>
      </dgm:t>
    </dgm:pt>
    <dgm:pt modelId="{A109D010-9885-4F8F-B8E9-E2C717658764}" type="parTrans" cxnId="{DFF4345D-FCCD-4509-84F7-69D36963F941}">
      <dgm:prSet/>
      <dgm:spPr/>
      <dgm:t>
        <a:bodyPr/>
        <a:lstStyle/>
        <a:p>
          <a:endParaRPr lang="zh-CN" altLang="en-US"/>
        </a:p>
      </dgm:t>
    </dgm:pt>
    <dgm:pt modelId="{ABC69D63-56ED-48ED-9346-231F6A6139BF}" type="sibTrans" cxnId="{DFF4345D-FCCD-4509-84F7-69D36963F941}">
      <dgm:prSet/>
      <dgm:spPr/>
      <dgm:t>
        <a:bodyPr/>
        <a:lstStyle/>
        <a:p>
          <a:endParaRPr lang="zh-CN" altLang="en-US"/>
        </a:p>
      </dgm:t>
    </dgm:pt>
    <dgm:pt modelId="{3A04E1E2-A022-47CE-8997-EF18827AD0A2}">
      <dgm:prSet phldrT="[文本]" phldr="0" custT="0"/>
      <dgm:spPr/>
      <dgm:t>
        <a:bodyPr vert="horz" wrap="square"/>
        <a:lstStyle/>
        <a:p>
          <a:pPr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在云设计挑选健身模版</a:t>
          </a:r>
          <a:r>
            <a:rPr lang="en-US" altLang="zh-CN"/>
            <a:t>diy</a:t>
          </a:r>
          <a:r>
            <a:rPr lang="zh-CN" altLang="en-US"/>
            <a:t>制作，并应用在企业建站上面</a:t>
          </a:r>
        </a:p>
      </dgm:t>
    </dgm:pt>
    <dgm:pt modelId="{27D8CDC7-1381-4175-B7BB-6022CF4D82E6}" type="parTrans" cxnId="{47228DB9-D075-4E57-977D-2E7728712F91}">
      <dgm:prSet/>
      <dgm:spPr/>
      <dgm:t>
        <a:bodyPr/>
        <a:lstStyle/>
        <a:p>
          <a:endParaRPr lang="zh-CN" altLang="en-US"/>
        </a:p>
      </dgm:t>
    </dgm:pt>
    <dgm:pt modelId="{6093660C-20EB-4964-87F9-BCEC151AEF5F}" type="sibTrans" cxnId="{47228DB9-D075-4E57-977D-2E7728712F91}">
      <dgm:prSet/>
      <dgm:spPr/>
      <dgm:t>
        <a:bodyPr/>
        <a:lstStyle/>
        <a:p>
          <a:endParaRPr lang="zh-CN" altLang="en-US"/>
        </a:p>
      </dgm:t>
    </dgm:pt>
    <dgm:pt modelId="{1A439736-7C48-4F26-809D-88A70605BDCF}">
      <dgm:prSet phldr="0" custT="0"/>
      <dgm:spPr/>
      <dgm:t>
        <a:bodyPr vert="horz" wrap="square"/>
        <a:lstStyle/>
        <a:p>
          <a:pPr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简化繁琐的作图流程，三步轻松作图</a:t>
          </a:r>
        </a:p>
      </dgm:t>
    </dgm:pt>
    <dgm:pt modelId="{31556910-B6AB-4B1B-A580-E16561496D6F}" type="parTrans" cxnId="{596C1AC4-9A2A-4C5C-B0EB-96BE1E2EFB43}">
      <dgm:prSet/>
      <dgm:spPr/>
    </dgm:pt>
    <dgm:pt modelId="{F4352677-4023-47D5-8844-42229CB85260}" type="sibTrans" cxnId="{596C1AC4-9A2A-4C5C-B0EB-96BE1E2EFB43}">
      <dgm:prSet/>
      <dgm:spPr/>
    </dgm:pt>
    <dgm:pt modelId="{1E2CC1A7-EE79-4C18-A179-CE42EF3B3F4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ym typeface="+mn-ea"/>
            </a:rPr>
            <a:t>STEP    2</a:t>
          </a:r>
          <a:endParaRPr lang="zh-CN" altLang="en-US"/>
        </a:p>
      </dgm:t>
    </dgm:pt>
    <dgm:pt modelId="{4420C36B-7FD0-41F4-845A-9000C47B4900}" type="parTrans" cxnId="{43B85EDE-216F-4BE1-8C6E-CFAF48386E4D}">
      <dgm:prSet/>
      <dgm:spPr/>
      <dgm:t>
        <a:bodyPr/>
        <a:lstStyle/>
        <a:p>
          <a:endParaRPr lang="zh-CN" altLang="en-US"/>
        </a:p>
      </dgm:t>
    </dgm:pt>
    <dgm:pt modelId="{1BAAE311-27E8-4383-9AB4-C15DA1D4E64A}" type="sibTrans" cxnId="{43B85EDE-216F-4BE1-8C6E-CFAF48386E4D}">
      <dgm:prSet/>
      <dgm:spPr/>
      <dgm:t>
        <a:bodyPr/>
        <a:lstStyle/>
        <a:p>
          <a:endParaRPr lang="zh-CN" altLang="en-US"/>
        </a:p>
      </dgm:t>
    </dgm:pt>
    <dgm:pt modelId="{99B048AD-4207-4FBF-AC96-32E95F737103}">
      <dgm:prSet phldrT="[文本]" phldr="0" custT="0"/>
      <dgm:spPr/>
      <dgm:t>
        <a:bodyPr vert="horz" wrap="square"/>
        <a:lstStyle/>
        <a:p>
          <a:pPr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多种健身风格模版一键式快捷建站，支持百度收录和备案</a:t>
          </a:r>
        </a:p>
      </dgm:t>
    </dgm:pt>
    <dgm:pt modelId="{51D632FF-BB4F-4E18-882E-B48E55588B8F}" type="parTrans" cxnId="{AC884106-455D-40D4-BF79-F15EAEF7D471}">
      <dgm:prSet/>
      <dgm:spPr/>
      <dgm:t>
        <a:bodyPr/>
        <a:lstStyle/>
        <a:p>
          <a:endParaRPr lang="zh-CN" altLang="en-US"/>
        </a:p>
      </dgm:t>
    </dgm:pt>
    <dgm:pt modelId="{FF53DED4-9E89-47A5-A21C-6C2BA42171BF}" type="sibTrans" cxnId="{AC884106-455D-40D4-BF79-F15EAEF7D471}">
      <dgm:prSet/>
      <dgm:spPr/>
      <dgm:t>
        <a:bodyPr/>
        <a:lstStyle/>
        <a:p>
          <a:endParaRPr lang="zh-CN" altLang="en-US"/>
        </a:p>
      </dgm:t>
    </dgm:pt>
    <dgm:pt modelId="{0BCC32EF-929F-4177-8D5E-DBC71A29DBED}">
      <dgm:prSet phldr="0" custT="0"/>
      <dgm:spPr/>
      <dgm:t>
        <a:bodyPr vert="horz" wrap="square"/>
        <a:lstStyle/>
        <a:p>
          <a:pPr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有助于健身品牌企业推广，提高品牌知名度，增强客户信任感</a:t>
          </a:r>
        </a:p>
      </dgm:t>
    </dgm:pt>
    <dgm:pt modelId="{B96C5781-051A-4530-B9DD-73D530F8A3EC}" type="parTrans" cxnId="{3366EA9F-8007-45EB-8921-02E5A3726E2B}">
      <dgm:prSet/>
      <dgm:spPr/>
    </dgm:pt>
    <dgm:pt modelId="{0E714AD3-48CF-4D5B-8135-A1E4C3C6F79C}" type="sibTrans" cxnId="{3366EA9F-8007-45EB-8921-02E5A3726E2B}">
      <dgm:prSet/>
      <dgm:spPr/>
    </dgm:pt>
    <dgm:pt modelId="{7CF2E237-A323-4932-9A99-5C3801C407F7}" type="pres">
      <dgm:prSet presAssocID="{49F218E0-E72F-4FB4-B861-C83F0E35F9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00174B3-3EC6-4ED8-9A64-BCC193972B36}" type="pres">
      <dgm:prSet presAssocID="{17264811-B842-45CA-8023-890707C56826}" presName="composite" presStyleCnt="0"/>
      <dgm:spPr/>
    </dgm:pt>
    <dgm:pt modelId="{27C3B081-C62D-4789-ACCC-6B5C4C4AC593}" type="pres">
      <dgm:prSet presAssocID="{17264811-B842-45CA-8023-890707C5682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7A3F2B-0DDF-464D-BB82-2FD9B2735E45}" type="pres">
      <dgm:prSet presAssocID="{17264811-B842-45CA-8023-890707C5682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BFF946-DBE8-4C9C-BE94-FFDC86C27C98}" type="pres">
      <dgm:prSet presAssocID="{ABC69D63-56ED-48ED-9346-231F6A6139BF}" presName="space" presStyleCnt="0"/>
      <dgm:spPr/>
    </dgm:pt>
    <dgm:pt modelId="{F09E7C67-D483-4458-8932-ED733A6AD0BE}" type="pres">
      <dgm:prSet presAssocID="{1E2CC1A7-EE79-4C18-A179-CE42EF3B3F4A}" presName="composite" presStyleCnt="0"/>
      <dgm:spPr/>
    </dgm:pt>
    <dgm:pt modelId="{F8668B23-714E-4127-97FC-1CD6337621BE}" type="pres">
      <dgm:prSet presAssocID="{1E2CC1A7-EE79-4C18-A179-CE42EF3B3F4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D11FAB-8B7F-4F8A-8171-934118D8A205}" type="pres">
      <dgm:prSet presAssocID="{1E2CC1A7-EE79-4C18-A179-CE42EF3B3F4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3BF5ECF-68CE-4B5E-AB6C-65C02AF04805}" type="presOf" srcId="{3A04E1E2-A022-47CE-8997-EF18827AD0A2}" destId="{EF7A3F2B-0DDF-464D-BB82-2FD9B2735E45}" srcOrd="0" destOrd="0" presId="urn:microsoft.com/office/officeart/2005/8/layout/hList1"/>
    <dgm:cxn modelId="{DFF4345D-FCCD-4509-84F7-69D36963F941}" srcId="{49F218E0-E72F-4FB4-B861-C83F0E35F934}" destId="{17264811-B842-45CA-8023-890707C56826}" srcOrd="0" destOrd="0" parTransId="{A109D010-9885-4F8F-B8E9-E2C717658764}" sibTransId="{ABC69D63-56ED-48ED-9346-231F6A6139BF}"/>
    <dgm:cxn modelId="{47228DB9-D075-4E57-977D-2E7728712F91}" srcId="{17264811-B842-45CA-8023-890707C56826}" destId="{3A04E1E2-A022-47CE-8997-EF18827AD0A2}" srcOrd="0" destOrd="0" parTransId="{27D8CDC7-1381-4175-B7BB-6022CF4D82E6}" sibTransId="{6093660C-20EB-4964-87F9-BCEC151AEF5F}"/>
    <dgm:cxn modelId="{3366EA9F-8007-45EB-8921-02E5A3726E2B}" srcId="{1E2CC1A7-EE79-4C18-A179-CE42EF3B3F4A}" destId="{0BCC32EF-929F-4177-8D5E-DBC71A29DBED}" srcOrd="1" destOrd="0" parTransId="{B96C5781-051A-4530-B9DD-73D530F8A3EC}" sibTransId="{0E714AD3-48CF-4D5B-8135-A1E4C3C6F79C}"/>
    <dgm:cxn modelId="{6C58F391-1168-48D2-9C49-5567A145498A}" type="presOf" srcId="{0BCC32EF-929F-4177-8D5E-DBC71A29DBED}" destId="{DBD11FAB-8B7F-4F8A-8171-934118D8A205}" srcOrd="0" destOrd="1" presId="urn:microsoft.com/office/officeart/2005/8/layout/hList1"/>
    <dgm:cxn modelId="{B6413AF4-026B-4998-BC55-D3F0C414FE7A}" type="presOf" srcId="{17264811-B842-45CA-8023-890707C56826}" destId="{27C3B081-C62D-4789-ACCC-6B5C4C4AC593}" srcOrd="0" destOrd="0" presId="urn:microsoft.com/office/officeart/2005/8/layout/hList1"/>
    <dgm:cxn modelId="{CC29A145-3D29-4CC5-AD2D-3D49A6408CF0}" type="presOf" srcId="{1A439736-7C48-4F26-809D-88A70605BDCF}" destId="{EF7A3F2B-0DDF-464D-BB82-2FD9B2735E45}" srcOrd="0" destOrd="1" presId="urn:microsoft.com/office/officeart/2005/8/layout/hList1"/>
    <dgm:cxn modelId="{43B85EDE-216F-4BE1-8C6E-CFAF48386E4D}" srcId="{49F218E0-E72F-4FB4-B861-C83F0E35F934}" destId="{1E2CC1A7-EE79-4C18-A179-CE42EF3B3F4A}" srcOrd="1" destOrd="0" parTransId="{4420C36B-7FD0-41F4-845A-9000C47B4900}" sibTransId="{1BAAE311-27E8-4383-9AB4-C15DA1D4E64A}"/>
    <dgm:cxn modelId="{596C1AC4-9A2A-4C5C-B0EB-96BE1E2EFB43}" srcId="{17264811-B842-45CA-8023-890707C56826}" destId="{1A439736-7C48-4F26-809D-88A70605BDCF}" srcOrd="1" destOrd="0" parTransId="{31556910-B6AB-4B1B-A580-E16561496D6F}" sibTransId="{F4352677-4023-47D5-8844-42229CB85260}"/>
    <dgm:cxn modelId="{CA55E33F-47E2-4631-88BE-728C741561C3}" type="presOf" srcId="{1E2CC1A7-EE79-4C18-A179-CE42EF3B3F4A}" destId="{F8668B23-714E-4127-97FC-1CD6337621BE}" srcOrd="0" destOrd="0" presId="urn:microsoft.com/office/officeart/2005/8/layout/hList1"/>
    <dgm:cxn modelId="{9E6330D6-668D-4728-9706-EF69B90F568F}" type="presOf" srcId="{99B048AD-4207-4FBF-AC96-32E95F737103}" destId="{DBD11FAB-8B7F-4F8A-8171-934118D8A205}" srcOrd="0" destOrd="0" presId="urn:microsoft.com/office/officeart/2005/8/layout/hList1"/>
    <dgm:cxn modelId="{AC884106-455D-40D4-BF79-F15EAEF7D471}" srcId="{1E2CC1A7-EE79-4C18-A179-CE42EF3B3F4A}" destId="{99B048AD-4207-4FBF-AC96-32E95F737103}" srcOrd="0" destOrd="0" parTransId="{51D632FF-BB4F-4E18-882E-B48E55588B8F}" sibTransId="{FF53DED4-9E89-47A5-A21C-6C2BA42171BF}"/>
    <dgm:cxn modelId="{7FAEBA23-6C8F-40C4-95E6-10D41E2522A9}" type="presOf" srcId="{49F218E0-E72F-4FB4-B861-C83F0E35F934}" destId="{7CF2E237-A323-4932-9A99-5C3801C407F7}" srcOrd="0" destOrd="0" presId="urn:microsoft.com/office/officeart/2005/8/layout/hList1"/>
    <dgm:cxn modelId="{CC01E935-6070-40B5-81FF-3BC98678DC2D}" type="presParOf" srcId="{7CF2E237-A323-4932-9A99-5C3801C407F7}" destId="{600174B3-3EC6-4ED8-9A64-BCC193972B36}" srcOrd="0" destOrd="0" presId="urn:microsoft.com/office/officeart/2005/8/layout/hList1"/>
    <dgm:cxn modelId="{E78AD0F6-8295-48EE-8F08-13E1172FDE6E}" type="presParOf" srcId="{600174B3-3EC6-4ED8-9A64-BCC193972B36}" destId="{27C3B081-C62D-4789-ACCC-6B5C4C4AC593}" srcOrd="0" destOrd="0" presId="urn:microsoft.com/office/officeart/2005/8/layout/hList1"/>
    <dgm:cxn modelId="{4B93DE08-6295-4D77-9055-4FF387A136E9}" type="presParOf" srcId="{600174B3-3EC6-4ED8-9A64-BCC193972B36}" destId="{EF7A3F2B-0DDF-464D-BB82-2FD9B2735E45}" srcOrd="1" destOrd="0" presId="urn:microsoft.com/office/officeart/2005/8/layout/hList1"/>
    <dgm:cxn modelId="{B3768C5F-8C08-4AE3-8406-EEBB0F6789A5}" type="presParOf" srcId="{7CF2E237-A323-4932-9A99-5C3801C407F7}" destId="{74BFF946-DBE8-4C9C-BE94-FFDC86C27C98}" srcOrd="1" destOrd="0" presId="urn:microsoft.com/office/officeart/2005/8/layout/hList1"/>
    <dgm:cxn modelId="{8809A311-E152-4F75-A580-2347026DD1ED}" type="presParOf" srcId="{7CF2E237-A323-4932-9A99-5C3801C407F7}" destId="{F09E7C67-D483-4458-8932-ED733A6AD0BE}" srcOrd="2" destOrd="0" presId="urn:microsoft.com/office/officeart/2005/8/layout/hList1"/>
    <dgm:cxn modelId="{EFC20FB5-DF52-43ED-BFA5-7E776451A126}" type="presParOf" srcId="{F09E7C67-D483-4458-8932-ED733A6AD0BE}" destId="{F8668B23-714E-4127-97FC-1CD6337621BE}" srcOrd="0" destOrd="0" presId="urn:microsoft.com/office/officeart/2005/8/layout/hList1"/>
    <dgm:cxn modelId="{FFDDD886-8DA2-49A3-A23A-466A105C86EB}" type="presParOf" srcId="{F09E7C67-D483-4458-8932-ED733A6AD0BE}" destId="{DBD11FAB-8B7F-4F8A-8171-934118D8A2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558FAE-AE26-43A7-A5EC-E1594E2B2F93}">
      <dsp:nvSpPr>
        <dsp:cNvPr id="0" name=""/>
        <dsp:cNvSpPr/>
      </dsp:nvSpPr>
      <dsp:spPr>
        <a:xfrm>
          <a:off x="7331" y="0"/>
          <a:ext cx="2191236" cy="407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/>
            <a:t>传统健身房</a:t>
          </a:r>
        </a:p>
      </dsp:txBody>
      <dsp:txXfrm>
        <a:off x="7331" y="0"/>
        <a:ext cx="2191236" cy="407670"/>
      </dsp:txXfrm>
    </dsp:sp>
    <dsp:sp modelId="{56077158-A490-49C0-92A3-E1F3F4A134D1}">
      <dsp:nvSpPr>
        <dsp:cNvPr id="0" name=""/>
        <dsp:cNvSpPr/>
      </dsp:nvSpPr>
      <dsp:spPr>
        <a:xfrm>
          <a:off x="2417691" y="0"/>
          <a:ext cx="464542" cy="4076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2417691" y="0"/>
        <a:ext cx="464542" cy="407670"/>
      </dsp:txXfrm>
    </dsp:sp>
    <dsp:sp modelId="{0C6A0E2D-4913-46C1-A93F-3832E34B4A9D}">
      <dsp:nvSpPr>
        <dsp:cNvPr id="0" name=""/>
        <dsp:cNvSpPr/>
      </dsp:nvSpPr>
      <dsp:spPr>
        <a:xfrm>
          <a:off x="3075061" y="0"/>
          <a:ext cx="2191236" cy="407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/>
            <a:t>私人健身房</a:t>
          </a:r>
        </a:p>
      </dsp:txBody>
      <dsp:txXfrm>
        <a:off x="3075061" y="0"/>
        <a:ext cx="2191236" cy="407670"/>
      </dsp:txXfrm>
    </dsp:sp>
    <dsp:sp modelId="{18462591-2085-43A2-8617-BA9721C35F9F}">
      <dsp:nvSpPr>
        <dsp:cNvPr id="0" name=""/>
        <dsp:cNvSpPr/>
      </dsp:nvSpPr>
      <dsp:spPr>
        <a:xfrm>
          <a:off x="5485421" y="0"/>
          <a:ext cx="464542" cy="4076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5485421" y="0"/>
        <a:ext cx="464542" cy="407670"/>
      </dsp:txXfrm>
    </dsp:sp>
    <dsp:sp modelId="{507274D1-9FFA-4CA1-8C30-ADC25E352D22}">
      <dsp:nvSpPr>
        <dsp:cNvPr id="0" name=""/>
        <dsp:cNvSpPr/>
      </dsp:nvSpPr>
      <dsp:spPr>
        <a:xfrm>
          <a:off x="6142792" y="0"/>
          <a:ext cx="2191236" cy="407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/>
            <a:t>互联网健身房</a:t>
          </a:r>
        </a:p>
      </dsp:txBody>
      <dsp:txXfrm>
        <a:off x="6142792" y="0"/>
        <a:ext cx="2191236" cy="4076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6AE918-ABC8-47B8-8DD8-96F195BFB5B5}">
      <dsp:nvSpPr>
        <dsp:cNvPr id="0" name=""/>
        <dsp:cNvSpPr/>
      </dsp:nvSpPr>
      <dsp:spPr>
        <a:xfrm rot="5400000">
          <a:off x="432046" y="304385"/>
          <a:ext cx="1302678" cy="10196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制作健身展示图片</a:t>
          </a:r>
          <a:endParaRPr lang="zh-CN" altLang="en-US" sz="1400" kern="1200"/>
        </a:p>
      </dsp:txBody>
      <dsp:txXfrm rot="5400000">
        <a:off x="432046" y="304385"/>
        <a:ext cx="1302678" cy="1019657"/>
      </dsp:txXfrm>
    </dsp:sp>
    <dsp:sp modelId="{BD6C8DA9-0F3A-464E-ACD2-6660B6C6E5C4}">
      <dsp:nvSpPr>
        <dsp:cNvPr id="0" name=""/>
        <dsp:cNvSpPr/>
      </dsp:nvSpPr>
      <dsp:spPr>
        <a:xfrm>
          <a:off x="0" y="40"/>
          <a:ext cx="573557" cy="1628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云设计</a:t>
          </a:r>
          <a:r>
            <a:rPr sz="1400" kern="1200">
              <a:sym typeface="+mn-ea"/>
            </a:rPr>
            <a:t> </a:t>
          </a:r>
          <a:endParaRPr sz="1400" kern="1200">
            <a:solidFill>
              <a:schemeClr val="dk1"/>
            </a:solidFill>
            <a:sym typeface="+mn-ea"/>
          </a:endParaRPr>
        </a:p>
      </dsp:txBody>
      <dsp:txXfrm>
        <a:off x="0" y="40"/>
        <a:ext cx="573557" cy="1628348"/>
      </dsp:txXfrm>
    </dsp:sp>
    <dsp:sp modelId="{B1799245-8A88-4DFD-8913-C5C978690807}">
      <dsp:nvSpPr>
        <dsp:cNvPr id="0" name=""/>
        <dsp:cNvSpPr/>
      </dsp:nvSpPr>
      <dsp:spPr>
        <a:xfrm rot="5400000">
          <a:off x="432046" y="2014151"/>
          <a:ext cx="1302678" cy="10196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搭建健身行业网站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>
              <a:solidFill>
                <a:srgbClr val="406F8D"/>
              </a:solidFill>
            </a:rPr>
            <a:t>ipv6</a:t>
          </a:r>
          <a:r>
            <a:rPr lang="zh-CN" altLang="en-US" sz="1400" kern="1200">
              <a:solidFill>
                <a:srgbClr val="406F8D"/>
              </a:solidFill>
            </a:rPr>
            <a:t>标识</a:t>
          </a:r>
        </a:p>
      </dsp:txBody>
      <dsp:txXfrm rot="5400000">
        <a:off x="432046" y="2014151"/>
        <a:ext cx="1302678" cy="1019657"/>
      </dsp:txXfrm>
    </dsp:sp>
    <dsp:sp modelId="{F8FCFA27-1E37-47F3-819F-CCC620DE8027}">
      <dsp:nvSpPr>
        <dsp:cNvPr id="0" name=""/>
        <dsp:cNvSpPr/>
      </dsp:nvSpPr>
      <dsp:spPr>
        <a:xfrm>
          <a:off x="0" y="1709806"/>
          <a:ext cx="573557" cy="1628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展示型网站</a:t>
          </a:r>
        </a:p>
      </dsp:txBody>
      <dsp:txXfrm>
        <a:off x="0" y="1709806"/>
        <a:ext cx="573557" cy="16283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799245-8A88-4DFD-8913-C5C978690807}">
      <dsp:nvSpPr>
        <dsp:cNvPr id="0" name=""/>
        <dsp:cNvSpPr/>
      </dsp:nvSpPr>
      <dsp:spPr>
        <a:xfrm rot="5400000">
          <a:off x="857231" y="-66317"/>
          <a:ext cx="860792" cy="12118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百度收录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>
              <a:solidFill>
                <a:srgbClr val="406F8D"/>
              </a:solidFill>
            </a:rPr>
            <a:t>关键词优化</a:t>
          </a:r>
        </a:p>
      </dsp:txBody>
      <dsp:txXfrm rot="5400000">
        <a:off x="857231" y="-66317"/>
        <a:ext cx="860792" cy="1211884"/>
      </dsp:txXfrm>
    </dsp:sp>
    <dsp:sp modelId="{F8FCFA27-1E37-47F3-819F-CCC620DE8027}">
      <dsp:nvSpPr>
        <dsp:cNvPr id="0" name=""/>
        <dsp:cNvSpPr/>
      </dsp:nvSpPr>
      <dsp:spPr>
        <a:xfrm>
          <a:off x="0" y="1630"/>
          <a:ext cx="681685" cy="1075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展示型网站</a:t>
          </a:r>
        </a:p>
      </dsp:txBody>
      <dsp:txXfrm>
        <a:off x="0" y="1630"/>
        <a:ext cx="681685" cy="1075990"/>
      </dsp:txXfrm>
    </dsp:sp>
    <dsp:sp modelId="{03682C32-CAA4-4879-BC03-480C95EB17C6}">
      <dsp:nvSpPr>
        <dsp:cNvPr id="0" name=""/>
        <dsp:cNvSpPr/>
      </dsp:nvSpPr>
      <dsp:spPr>
        <a:xfrm rot="5400000">
          <a:off x="857231" y="1063472"/>
          <a:ext cx="860792" cy="12118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400" kern="1200">
              <a:solidFill>
                <a:srgbClr val="406F8D"/>
              </a:solidFill>
            </a:rPr>
            <a:t>获客文章、海报、视频</a:t>
          </a:r>
        </a:p>
      </dsp:txBody>
      <dsp:txXfrm rot="5400000">
        <a:off x="857231" y="1063472"/>
        <a:ext cx="860792" cy="1211884"/>
      </dsp:txXfrm>
    </dsp:sp>
    <dsp:sp modelId="{81B43340-014E-4E61-9C9A-9CC294D03AA7}">
      <dsp:nvSpPr>
        <dsp:cNvPr id="0" name=""/>
        <dsp:cNvSpPr/>
      </dsp:nvSpPr>
      <dsp:spPr>
        <a:xfrm>
          <a:off x="0" y="1131419"/>
          <a:ext cx="681685" cy="1075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400" b="1" kern="1200"/>
            <a:t>销售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400" b="1" kern="1200"/>
            <a:t>系统</a:t>
          </a:r>
        </a:p>
      </dsp:txBody>
      <dsp:txXfrm>
        <a:off x="0" y="1131419"/>
        <a:ext cx="681685" cy="1075990"/>
      </dsp:txXfrm>
    </dsp:sp>
    <dsp:sp modelId="{F00652BC-5530-4BD7-A5E2-D7101737A3B5}">
      <dsp:nvSpPr>
        <dsp:cNvPr id="0" name=""/>
        <dsp:cNvSpPr/>
      </dsp:nvSpPr>
      <dsp:spPr>
        <a:xfrm rot="5400000">
          <a:off x="857231" y="2193262"/>
          <a:ext cx="860792" cy="12118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>
              <a:solidFill>
                <a:srgbClr val="5D83A8"/>
              </a:solidFill>
            </a:rPr>
            <a:t>多渠道推广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>
              <a:solidFill>
                <a:srgbClr val="5D83A8"/>
              </a:solidFill>
            </a:rPr>
            <a:t>微信流量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400" kern="1200">
              <a:solidFill>
                <a:srgbClr val="406F8D"/>
              </a:solidFill>
              <a:sym typeface="+mn-ea"/>
            </a:rPr>
            <a:t>集</a:t>
          </a:r>
          <a:r>
            <a:rPr lang="en-US" altLang="zh-CN" sz="1400" kern="1200">
              <a:solidFill>
                <a:srgbClr val="406F8D"/>
              </a:solidFill>
              <a:sym typeface="+mn-ea"/>
            </a:rPr>
            <a:t>call</a:t>
          </a:r>
          <a:r>
            <a:rPr lang="zh-CN" altLang="en-US" sz="1400" kern="1200">
              <a:solidFill>
                <a:srgbClr val="406F8D"/>
              </a:solidFill>
              <a:sym typeface="+mn-ea"/>
            </a:rPr>
            <a:t>免费</a:t>
          </a:r>
        </a:p>
      </dsp:txBody>
      <dsp:txXfrm rot="5400000">
        <a:off x="857231" y="2193262"/>
        <a:ext cx="860792" cy="1211884"/>
      </dsp:txXfrm>
    </dsp:sp>
    <dsp:sp modelId="{F3A1F871-519C-4E76-89EE-B8DB3D0BD125}">
      <dsp:nvSpPr>
        <dsp:cNvPr id="0" name=""/>
        <dsp:cNvSpPr/>
      </dsp:nvSpPr>
      <dsp:spPr>
        <a:xfrm>
          <a:off x="0" y="2261209"/>
          <a:ext cx="681685" cy="1075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轻应用小程序</a:t>
          </a:r>
        </a:p>
      </dsp:txBody>
      <dsp:txXfrm>
        <a:off x="0" y="2261209"/>
        <a:ext cx="681685" cy="10759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799245-8A88-4DFD-8913-C5C978690807}">
      <dsp:nvSpPr>
        <dsp:cNvPr id="0" name=""/>
        <dsp:cNvSpPr/>
      </dsp:nvSpPr>
      <dsp:spPr>
        <a:xfrm rot="5400000">
          <a:off x="632695" y="39346"/>
          <a:ext cx="860792" cy="10005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知识付费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表单支付</a:t>
          </a:r>
          <a:endParaRPr lang="zh-CN" altLang="en-US" sz="1400" kern="1200"/>
        </a:p>
      </dsp:txBody>
      <dsp:txXfrm rot="5400000">
        <a:off x="632695" y="39346"/>
        <a:ext cx="860792" cy="1000556"/>
      </dsp:txXfrm>
    </dsp:sp>
    <dsp:sp modelId="{F8FCFA27-1E37-47F3-819F-CCC620DE8027}">
      <dsp:nvSpPr>
        <dsp:cNvPr id="0" name=""/>
        <dsp:cNvSpPr/>
      </dsp:nvSpPr>
      <dsp:spPr>
        <a:xfrm>
          <a:off x="0" y="1630"/>
          <a:ext cx="562813" cy="1075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展示型网站</a:t>
          </a:r>
        </a:p>
      </dsp:txBody>
      <dsp:txXfrm>
        <a:off x="0" y="1630"/>
        <a:ext cx="562813" cy="1075990"/>
      </dsp:txXfrm>
    </dsp:sp>
    <dsp:sp modelId="{E765898A-3BA6-402C-912F-EF7F7ACA858C}">
      <dsp:nvSpPr>
        <dsp:cNvPr id="0" name=""/>
        <dsp:cNvSpPr/>
      </dsp:nvSpPr>
      <dsp:spPr>
        <a:xfrm rot="5400000">
          <a:off x="632695" y="1169136"/>
          <a:ext cx="860792" cy="10005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400" kern="1200">
              <a:solidFill>
                <a:srgbClr val="406F8D"/>
              </a:solidFill>
            </a:rPr>
            <a:t>商机雷达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400" kern="1200">
              <a:solidFill>
                <a:srgbClr val="406F8D"/>
              </a:solidFill>
            </a:rPr>
            <a:t>全民营销</a:t>
          </a:r>
        </a:p>
      </dsp:txBody>
      <dsp:txXfrm rot="5400000">
        <a:off x="632695" y="1169136"/>
        <a:ext cx="860792" cy="1000556"/>
      </dsp:txXfrm>
    </dsp:sp>
    <dsp:sp modelId="{00BB6A05-1DD0-4935-AD9B-34A145B81A1D}">
      <dsp:nvSpPr>
        <dsp:cNvPr id="0" name=""/>
        <dsp:cNvSpPr/>
      </dsp:nvSpPr>
      <dsp:spPr>
        <a:xfrm>
          <a:off x="0" y="1131419"/>
          <a:ext cx="562813" cy="1075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sz="1400" b="1" kern="1200">
              <a:latin typeface="微软雅黑" panose="020B0503020204020204" charset="-122"/>
              <a:ea typeface="微软雅黑" panose="020B0503020204020204" charset="-122"/>
              <a:sym typeface="+mn-ea"/>
            </a:rPr>
            <a:t>销</a:t>
          </a:r>
          <a:r>
            <a:rPr lang="zh-CN" sz="1400" b="1" kern="1200">
              <a:latin typeface="微软雅黑" panose="020B0503020204020204" charset="-122"/>
              <a:ea typeface="微软雅黑" panose="020B0503020204020204" charset="-122"/>
              <a:sym typeface="+mn-ea"/>
            </a:rPr>
            <a:t>售</a:t>
          </a:r>
        </a:p>
        <a:p>
          <a:pPr lvl="0" algn="ctr" defTabSz="6223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sz="1400" b="1" kern="1200">
              <a:latin typeface="微软雅黑" panose="020B0503020204020204" charset="-122"/>
              <a:ea typeface="微软雅黑" panose="020B0503020204020204" charset="-122"/>
              <a:sym typeface="+mn-ea"/>
            </a:rPr>
            <a:t>系</a:t>
          </a:r>
          <a:r>
            <a:rPr lang="zh-CN" sz="1400" b="1" kern="1200">
              <a:latin typeface="微软雅黑" panose="020B0503020204020204" charset="-122"/>
              <a:ea typeface="微软雅黑" panose="020B0503020204020204" charset="-122"/>
              <a:sym typeface="+mn-ea"/>
            </a:rPr>
            <a:t>统</a:t>
          </a:r>
          <a:endParaRPr lang="zh-CN" sz="1400" b="1" kern="120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0" y="1131419"/>
        <a:ext cx="562813" cy="1075990"/>
      </dsp:txXfrm>
    </dsp:sp>
    <dsp:sp modelId="{BB076829-DF36-46E5-A4AC-4FF91E9549A5}">
      <dsp:nvSpPr>
        <dsp:cNvPr id="0" name=""/>
        <dsp:cNvSpPr/>
      </dsp:nvSpPr>
      <dsp:spPr>
        <a:xfrm rot="5400000">
          <a:off x="632695" y="2298926"/>
          <a:ext cx="860792" cy="10005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400" kern="1200">
              <a:solidFill>
                <a:srgbClr val="406F9B"/>
              </a:solidFill>
              <a:sym typeface="+mn-ea"/>
            </a:rPr>
            <a:t>服务预约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400" kern="1200">
              <a:solidFill>
                <a:srgbClr val="406F9B"/>
              </a:solidFill>
            </a:rPr>
            <a:t>新客有礼</a:t>
          </a:r>
          <a:endParaRPr lang="zh-CN" altLang="en-US" sz="1400" kern="1200">
            <a:solidFill>
              <a:srgbClr val="406F9B"/>
            </a:solidFill>
          </a:endParaRPr>
        </a:p>
      </dsp:txBody>
      <dsp:txXfrm rot="5400000">
        <a:off x="632695" y="2298926"/>
        <a:ext cx="860792" cy="1000556"/>
      </dsp:txXfrm>
    </dsp:sp>
    <dsp:sp modelId="{9B3148EE-C8BC-4E00-80D9-9F7669AC9191}">
      <dsp:nvSpPr>
        <dsp:cNvPr id="0" name=""/>
        <dsp:cNvSpPr/>
      </dsp:nvSpPr>
      <dsp:spPr>
        <a:xfrm>
          <a:off x="0" y="2261209"/>
          <a:ext cx="562813" cy="1075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400" b="1" kern="1200"/>
            <a:t>小程序</a:t>
          </a:r>
        </a:p>
      </dsp:txBody>
      <dsp:txXfrm>
        <a:off x="0" y="2261209"/>
        <a:ext cx="562813" cy="10759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799245-8A88-4DFD-8913-C5C978690807}">
      <dsp:nvSpPr>
        <dsp:cNvPr id="0" name=""/>
        <dsp:cNvSpPr/>
      </dsp:nvSpPr>
      <dsp:spPr>
        <a:xfrm rot="5400000">
          <a:off x="401833" y="327682"/>
          <a:ext cx="1325971" cy="10021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企业名片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专属邮箱</a:t>
          </a:r>
          <a:endParaRPr lang="zh-CN" altLang="en-US" sz="1400" kern="1200"/>
        </a:p>
      </dsp:txBody>
      <dsp:txXfrm rot="5400000">
        <a:off x="401833" y="327682"/>
        <a:ext cx="1325971" cy="1002182"/>
      </dsp:txXfrm>
    </dsp:sp>
    <dsp:sp modelId="{F8FCFA27-1E37-47F3-819F-CCC620DE8027}">
      <dsp:nvSpPr>
        <dsp:cNvPr id="0" name=""/>
        <dsp:cNvSpPr/>
      </dsp:nvSpPr>
      <dsp:spPr>
        <a:xfrm>
          <a:off x="0" y="41"/>
          <a:ext cx="563727" cy="1657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企业邮箱</a:t>
          </a:r>
        </a:p>
      </dsp:txBody>
      <dsp:txXfrm>
        <a:off x="0" y="41"/>
        <a:ext cx="563727" cy="1657464"/>
      </dsp:txXfrm>
    </dsp:sp>
    <dsp:sp modelId="{F00652BC-5530-4BD7-A5E2-D7101737A3B5}">
      <dsp:nvSpPr>
        <dsp:cNvPr id="0" name=""/>
        <dsp:cNvSpPr/>
      </dsp:nvSpPr>
      <dsp:spPr>
        <a:xfrm rot="5400000">
          <a:off x="401833" y="2068020"/>
          <a:ext cx="1325971" cy="10021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员工管理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任务中心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>
              <a:solidFill>
                <a:srgbClr val="406F8D"/>
              </a:solidFill>
              <a:sym typeface="+mn-ea"/>
            </a:rPr>
            <a:t>推广积分</a:t>
          </a:r>
        </a:p>
      </dsp:txBody>
      <dsp:txXfrm rot="5400000">
        <a:off x="401833" y="2068020"/>
        <a:ext cx="1325971" cy="1002182"/>
      </dsp:txXfrm>
    </dsp:sp>
    <dsp:sp modelId="{F3A1F871-519C-4E76-89EE-B8DB3D0BD125}">
      <dsp:nvSpPr>
        <dsp:cNvPr id="0" name=""/>
        <dsp:cNvSpPr/>
      </dsp:nvSpPr>
      <dsp:spPr>
        <a:xfrm>
          <a:off x="0" y="1740379"/>
          <a:ext cx="563727" cy="1657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销售系统 </a:t>
          </a:r>
        </a:p>
      </dsp:txBody>
      <dsp:txXfrm>
        <a:off x="0" y="1740379"/>
        <a:ext cx="563727" cy="16574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6AE918-ABC8-47B8-8DD8-96F195BFB5B5}">
      <dsp:nvSpPr>
        <dsp:cNvPr id="0" name=""/>
        <dsp:cNvSpPr/>
      </dsp:nvSpPr>
      <dsp:spPr>
        <a:xfrm rot="5400000">
          <a:off x="-275513" y="1188796"/>
          <a:ext cx="2717800" cy="10196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sz="1400" kern="1200">
            <a:solidFill>
              <a:srgbClr val="406F8D"/>
            </a:solidFill>
            <a:latin typeface="微软雅黑" panose="020B0503020204020204" charset="-122"/>
            <a:ea typeface="微软雅黑" panose="020B0503020204020204" charset="-122"/>
            <a:cs typeface="微软雅黑" panose="020B0503020204020204" charset="-122"/>
            <a:sym typeface="+mn-ea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同城信息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>
              <a:solidFill>
                <a:srgbClr val="406F8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督学督练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>
              <a:solidFill>
                <a:srgbClr val="406F8D"/>
              </a:solidFill>
            </a:rPr>
            <a:t>等级会员</a:t>
          </a:r>
        </a:p>
      </dsp:txBody>
      <dsp:txXfrm rot="5400000">
        <a:off x="-275513" y="1188796"/>
        <a:ext cx="2717800" cy="1019657"/>
      </dsp:txXfrm>
    </dsp:sp>
    <dsp:sp modelId="{BD6C8DA9-0F3A-464E-ACD2-6660B6C6E5C4}">
      <dsp:nvSpPr>
        <dsp:cNvPr id="0" name=""/>
        <dsp:cNvSpPr/>
      </dsp:nvSpPr>
      <dsp:spPr>
        <a:xfrm>
          <a:off x="0" y="0"/>
          <a:ext cx="573557" cy="3397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rPr>
            <a:t>轻应用小程序</a:t>
          </a:r>
          <a:r>
            <a:rPr sz="1400" kern="1200">
              <a:sym typeface="+mn-ea"/>
            </a:rPr>
            <a:t> </a:t>
          </a:r>
          <a:endParaRPr sz="1400" kern="1200">
            <a:solidFill>
              <a:schemeClr val="dk1"/>
            </a:solidFill>
            <a:sym typeface="+mn-ea"/>
          </a:endParaRPr>
        </a:p>
      </dsp:txBody>
      <dsp:txXfrm>
        <a:off x="0" y="0"/>
        <a:ext cx="573557" cy="33972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558FAE-AE26-43A7-A5EC-E1594E2B2F93}">
      <dsp:nvSpPr>
        <dsp:cNvPr id="0" name=""/>
        <dsp:cNvSpPr/>
      </dsp:nvSpPr>
      <dsp:spPr>
        <a:xfrm>
          <a:off x="1476" y="0"/>
          <a:ext cx="3147576" cy="648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/>
            <a:t>云设计</a:t>
          </a:r>
        </a:p>
      </dsp:txBody>
      <dsp:txXfrm>
        <a:off x="1476" y="0"/>
        <a:ext cx="3147576" cy="648335"/>
      </dsp:txXfrm>
    </dsp:sp>
    <dsp:sp modelId="{56077158-A490-49C0-92A3-E1F3F4A134D1}">
      <dsp:nvSpPr>
        <dsp:cNvPr id="0" name=""/>
        <dsp:cNvSpPr/>
      </dsp:nvSpPr>
      <dsp:spPr>
        <a:xfrm>
          <a:off x="3463809" y="0"/>
          <a:ext cx="667286" cy="648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900" kern="1200"/>
        </a:p>
      </dsp:txBody>
      <dsp:txXfrm>
        <a:off x="3463809" y="0"/>
        <a:ext cx="667286" cy="648335"/>
      </dsp:txXfrm>
    </dsp:sp>
    <dsp:sp modelId="{0C6A0E2D-4913-46C1-A93F-3832E34B4A9D}">
      <dsp:nvSpPr>
        <dsp:cNvPr id="0" name=""/>
        <dsp:cNvSpPr/>
      </dsp:nvSpPr>
      <dsp:spPr>
        <a:xfrm>
          <a:off x="4408082" y="0"/>
          <a:ext cx="3147576" cy="648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/>
            <a:t>展示型网站</a:t>
          </a:r>
        </a:p>
      </dsp:txBody>
      <dsp:txXfrm>
        <a:off x="4408082" y="0"/>
        <a:ext cx="3147576" cy="64833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C3B081-C62D-4789-ACCC-6B5C4C4AC593}">
      <dsp:nvSpPr>
        <dsp:cNvPr id="0" name=""/>
        <dsp:cNvSpPr/>
      </dsp:nvSpPr>
      <dsp:spPr>
        <a:xfrm>
          <a:off x="40" y="183844"/>
          <a:ext cx="3855065" cy="31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/>
            <a:t>STEP    1</a:t>
          </a:r>
        </a:p>
      </dsp:txBody>
      <dsp:txXfrm>
        <a:off x="40" y="183844"/>
        <a:ext cx="3855065" cy="316800"/>
      </dsp:txXfrm>
    </dsp:sp>
    <dsp:sp modelId="{EF7A3F2B-0DDF-464D-BB82-2FD9B2735E45}">
      <dsp:nvSpPr>
        <dsp:cNvPr id="0" name=""/>
        <dsp:cNvSpPr/>
      </dsp:nvSpPr>
      <dsp:spPr>
        <a:xfrm>
          <a:off x="40" y="500644"/>
          <a:ext cx="3855065" cy="127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100" kern="1200"/>
            <a:t>在云设计挑选健身模版</a:t>
          </a:r>
          <a:r>
            <a:rPr lang="en-US" altLang="zh-CN" sz="1100" kern="1200"/>
            <a:t>diy</a:t>
          </a:r>
          <a:r>
            <a:rPr lang="zh-CN" altLang="en-US" sz="1100" kern="1200"/>
            <a:t>制作，并应用在企业建站上面</a:t>
          </a: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100" kern="1200"/>
            <a:t>简化繁琐的作图流程，三步轻松作图</a:t>
          </a:r>
        </a:p>
      </dsp:txBody>
      <dsp:txXfrm>
        <a:off x="40" y="500644"/>
        <a:ext cx="3855065" cy="1273851"/>
      </dsp:txXfrm>
    </dsp:sp>
    <dsp:sp modelId="{F8668B23-714E-4127-97FC-1CD6337621BE}">
      <dsp:nvSpPr>
        <dsp:cNvPr id="0" name=""/>
        <dsp:cNvSpPr/>
      </dsp:nvSpPr>
      <dsp:spPr>
        <a:xfrm>
          <a:off x="4394814" y="183844"/>
          <a:ext cx="3855065" cy="31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100" kern="1200">
              <a:sym typeface="+mn-ea"/>
            </a:rPr>
            <a:t>STEP    2</a:t>
          </a:r>
          <a:endParaRPr lang="zh-CN" altLang="en-US" sz="1100" kern="1200"/>
        </a:p>
      </dsp:txBody>
      <dsp:txXfrm>
        <a:off x="4394814" y="183844"/>
        <a:ext cx="3855065" cy="316800"/>
      </dsp:txXfrm>
    </dsp:sp>
    <dsp:sp modelId="{DBD11FAB-8B7F-4F8A-8171-934118D8A205}">
      <dsp:nvSpPr>
        <dsp:cNvPr id="0" name=""/>
        <dsp:cNvSpPr/>
      </dsp:nvSpPr>
      <dsp:spPr>
        <a:xfrm>
          <a:off x="4394814" y="500644"/>
          <a:ext cx="3855065" cy="12738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100" kern="1200"/>
            <a:t>多种健身风格模版一键式快捷建站，支持百度收录和备案</a:t>
          </a:r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100" kern="1200"/>
            <a:t>有助于健身品牌企业推广，提高品牌知名度，增强客户信任感</a:t>
          </a:r>
        </a:p>
      </dsp:txBody>
      <dsp:txXfrm>
        <a:off x="4394814" y="500644"/>
        <a:ext cx="3855065" cy="1273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6554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4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2.png"/><Relationship Id="rId4" Type="http://schemas.openxmlformats.org/officeDocument/2006/relationships/tags" Target="../tags/tag10.xml"/><Relationship Id="rId9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6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0.xml"/><Relationship Id="rId7" Type="http://schemas.openxmlformats.org/officeDocument/2006/relationships/image" Target="../media/image3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5.xml"/><Relationship Id="rId7" Type="http://schemas.openxmlformats.org/officeDocument/2006/relationships/image" Target="../media/image3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6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9.xml"/><Relationship Id="rId7" Type="http://schemas.openxmlformats.org/officeDocument/2006/relationships/image" Target="../media/image1.jpe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10" Type="http://schemas.openxmlformats.org/officeDocument/2006/relationships/image" Target="../media/image2.png"/><Relationship Id="rId4" Type="http://schemas.openxmlformats.org/officeDocument/2006/relationships/tags" Target="../tags/tag111.xml"/><Relationship Id="rId9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2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3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3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4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9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5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9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5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9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6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9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1.xml"/><Relationship Id="rId7" Type="http://schemas.openxmlformats.org/officeDocument/2006/relationships/image" Target="../media/image3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3.xml"/><Relationship Id="rId4" Type="http://schemas.openxmlformats.org/officeDocument/2006/relationships/tags" Target="../tags/tag18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6.xml"/><Relationship Id="rId7" Type="http://schemas.openxmlformats.org/officeDocument/2006/relationships/image" Target="../media/image3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3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7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00.xml"/><Relationship Id="rId7" Type="http://schemas.openxmlformats.org/officeDocument/2006/relationships/image" Target="../media/image1.jpe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2.xml"/><Relationship Id="rId4" Type="http://schemas.openxmlformats.org/officeDocument/2006/relationships/tags" Target="../tags/tag20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10" Type="http://schemas.openxmlformats.org/officeDocument/2006/relationships/image" Target="../media/image2.png"/><Relationship Id="rId4" Type="http://schemas.openxmlformats.org/officeDocument/2006/relationships/tags" Target="../tags/tag212.xml"/><Relationship Id="rId9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2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2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9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3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9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3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9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4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4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9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5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9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6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9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6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9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9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82.xml"/><Relationship Id="rId7" Type="http://schemas.openxmlformats.org/officeDocument/2006/relationships/image" Target="../media/image3.png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84.xml"/><Relationship Id="rId4" Type="http://schemas.openxmlformats.org/officeDocument/2006/relationships/tags" Target="../tags/tag28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87.xml"/><Relationship Id="rId7" Type="http://schemas.openxmlformats.org/officeDocument/2006/relationships/image" Target="../media/image3.png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89.xml"/><Relationship Id="rId4" Type="http://schemas.openxmlformats.org/officeDocument/2006/relationships/tags" Target="../tags/tag28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7" Type="http://schemas.openxmlformats.org/officeDocument/2006/relationships/image" Target="../media/image3.png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94.xml"/><Relationship Id="rId4" Type="http://schemas.openxmlformats.org/officeDocument/2006/relationships/tags" Target="../tags/tag29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98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01.xml"/><Relationship Id="rId7" Type="http://schemas.openxmlformats.org/officeDocument/2006/relationships/image" Target="../media/image1.jpe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03.xml"/><Relationship Id="rId4" Type="http://schemas.openxmlformats.org/officeDocument/2006/relationships/tags" Target="../tags/tag30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image" Target="../media/image1.jpeg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5" Type="http://schemas.openxmlformats.org/officeDocument/2006/relationships/tags" Target="../tags/tag314.xml"/><Relationship Id="rId10" Type="http://schemas.openxmlformats.org/officeDocument/2006/relationships/tags" Target="../tags/tag319.xml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7" Type="http://schemas.openxmlformats.org/officeDocument/2006/relationships/image" Target="../media/image3.png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25.xml"/><Relationship Id="rId4" Type="http://schemas.openxmlformats.org/officeDocument/2006/relationships/tags" Target="../tags/tag324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3" Type="http://schemas.openxmlformats.org/officeDocument/2006/relationships/tags" Target="../tags/tag328.xml"/><Relationship Id="rId7" Type="http://schemas.openxmlformats.org/officeDocument/2006/relationships/tags" Target="../tags/tag332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10" Type="http://schemas.openxmlformats.org/officeDocument/2006/relationships/image" Target="../media/image1.jpeg"/><Relationship Id="rId4" Type="http://schemas.openxmlformats.org/officeDocument/2006/relationships/tags" Target="../tags/tag329.xml"/><Relationship Id="rId9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image" Target="../media/image5.png"/><Relationship Id="rId3" Type="http://schemas.openxmlformats.org/officeDocument/2006/relationships/tags" Target="../tags/tag336.xml"/><Relationship Id="rId7" Type="http://schemas.openxmlformats.org/officeDocument/2006/relationships/tags" Target="../tags/tag340.xml"/><Relationship Id="rId12" Type="http://schemas.openxmlformats.org/officeDocument/2006/relationships/image" Target="../media/image4.jpeg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338.xml"/><Relationship Id="rId10" Type="http://schemas.openxmlformats.org/officeDocument/2006/relationships/tags" Target="../tags/tag343.xml"/><Relationship Id="rId4" Type="http://schemas.openxmlformats.org/officeDocument/2006/relationships/tags" Target="../tags/tag337.xml"/><Relationship Id="rId9" Type="http://schemas.openxmlformats.org/officeDocument/2006/relationships/tags" Target="../tags/tag342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5" Type="http://schemas.openxmlformats.org/officeDocument/2006/relationships/tags" Target="../tags/tag348.xml"/><Relationship Id="rId15" Type="http://schemas.openxmlformats.org/officeDocument/2006/relationships/image" Target="../media/image5.png"/><Relationship Id="rId10" Type="http://schemas.openxmlformats.org/officeDocument/2006/relationships/tags" Target="../tags/tag353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image" Target="../media/image5.png"/><Relationship Id="rId5" Type="http://schemas.openxmlformats.org/officeDocument/2006/relationships/tags" Target="../tags/tag360.xml"/><Relationship Id="rId10" Type="http://schemas.openxmlformats.org/officeDocument/2006/relationships/image" Target="../media/image4.jpeg"/><Relationship Id="rId4" Type="http://schemas.openxmlformats.org/officeDocument/2006/relationships/tags" Target="../tags/tag359.xml"/><Relationship Id="rId9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4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image" Target="../media/image5.png"/><Relationship Id="rId3" Type="http://schemas.openxmlformats.org/officeDocument/2006/relationships/tags" Target="../tags/tag369.xml"/><Relationship Id="rId7" Type="http://schemas.openxmlformats.org/officeDocument/2006/relationships/tags" Target="../tags/tag373.xml"/><Relationship Id="rId12" Type="http://schemas.openxmlformats.org/officeDocument/2006/relationships/image" Target="../media/image4.jpeg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371.xml"/><Relationship Id="rId10" Type="http://schemas.openxmlformats.org/officeDocument/2006/relationships/tags" Target="../tags/tag376.xml"/><Relationship Id="rId4" Type="http://schemas.openxmlformats.org/officeDocument/2006/relationships/tags" Target="../tags/tag370.xml"/><Relationship Id="rId9" Type="http://schemas.openxmlformats.org/officeDocument/2006/relationships/tags" Target="../tags/tag375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12" Type="http://schemas.openxmlformats.org/officeDocument/2006/relationships/image" Target="../media/image5.png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image" Target="../media/image4.jpeg"/><Relationship Id="rId5" Type="http://schemas.openxmlformats.org/officeDocument/2006/relationships/tags" Target="../tags/tag381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380.xml"/><Relationship Id="rId9" Type="http://schemas.openxmlformats.org/officeDocument/2006/relationships/tags" Target="../tags/tag385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3" Type="http://schemas.openxmlformats.org/officeDocument/2006/relationships/tags" Target="../tags/tag388.xml"/><Relationship Id="rId7" Type="http://schemas.openxmlformats.org/officeDocument/2006/relationships/tags" Target="../tags/tag392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image" Target="../media/image5.png"/><Relationship Id="rId5" Type="http://schemas.openxmlformats.org/officeDocument/2006/relationships/tags" Target="../tags/tag390.xml"/><Relationship Id="rId10" Type="http://schemas.openxmlformats.org/officeDocument/2006/relationships/image" Target="../media/image4.jpeg"/><Relationship Id="rId4" Type="http://schemas.openxmlformats.org/officeDocument/2006/relationships/tags" Target="../tags/tag389.xml"/><Relationship Id="rId9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96.xml"/><Relationship Id="rId7" Type="http://schemas.openxmlformats.org/officeDocument/2006/relationships/tags" Target="../tags/tag400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10" Type="http://schemas.openxmlformats.org/officeDocument/2006/relationships/image" Target="../media/image2.png"/><Relationship Id="rId4" Type="http://schemas.openxmlformats.org/officeDocument/2006/relationships/tags" Target="../tags/tag397.xml"/><Relationship Id="rId9" Type="http://schemas.openxmlformats.org/officeDocument/2006/relationships/image" Target="../media/image1.jpe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5" Type="http://schemas.openxmlformats.org/officeDocument/2006/relationships/tags" Target="../tags/tag405.xml"/><Relationship Id="rId10" Type="http://schemas.openxmlformats.org/officeDocument/2006/relationships/image" Target="../media/image3.png"/><Relationship Id="rId4" Type="http://schemas.openxmlformats.org/officeDocument/2006/relationships/tags" Target="../tags/tag404.xml"/><Relationship Id="rId9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7" Type="http://schemas.openxmlformats.org/officeDocument/2006/relationships/image" Target="../media/image3.png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3" Type="http://schemas.openxmlformats.org/officeDocument/2006/relationships/tags" Target="../tags/tag416.xml"/><Relationship Id="rId7" Type="http://schemas.openxmlformats.org/officeDocument/2006/relationships/tags" Target="../tags/tag420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image" Target="../media/image5.png"/><Relationship Id="rId5" Type="http://schemas.openxmlformats.org/officeDocument/2006/relationships/tags" Target="../tags/tag418.xml"/><Relationship Id="rId10" Type="http://schemas.openxmlformats.org/officeDocument/2006/relationships/image" Target="../media/image3.png"/><Relationship Id="rId4" Type="http://schemas.openxmlformats.org/officeDocument/2006/relationships/tags" Target="../tags/tag417.xml"/><Relationship Id="rId9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3" Type="http://schemas.openxmlformats.org/officeDocument/2006/relationships/tags" Target="../tags/tag424.xml"/><Relationship Id="rId7" Type="http://schemas.openxmlformats.org/officeDocument/2006/relationships/tags" Target="../tags/tag428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image" Target="../media/image5.png"/><Relationship Id="rId5" Type="http://schemas.openxmlformats.org/officeDocument/2006/relationships/tags" Target="../tags/tag426.xml"/><Relationship Id="rId10" Type="http://schemas.openxmlformats.org/officeDocument/2006/relationships/image" Target="../media/image3.png"/><Relationship Id="rId4" Type="http://schemas.openxmlformats.org/officeDocument/2006/relationships/tags" Target="../tags/tag425.xml"/><Relationship Id="rId9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10" Type="http://schemas.openxmlformats.org/officeDocument/2006/relationships/image" Target="../media/image3.png"/><Relationship Id="rId4" Type="http://schemas.openxmlformats.org/officeDocument/2006/relationships/tags" Target="../tags/tag433.xml"/><Relationship Id="rId9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45.xml"/><Relationship Id="rId3" Type="http://schemas.openxmlformats.org/officeDocument/2006/relationships/tags" Target="../tags/tag440.xml"/><Relationship Id="rId7" Type="http://schemas.openxmlformats.org/officeDocument/2006/relationships/tags" Target="../tags/tag444.xml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1" Type="http://schemas.openxmlformats.org/officeDocument/2006/relationships/image" Target="../media/image3.png"/><Relationship Id="rId5" Type="http://schemas.openxmlformats.org/officeDocument/2006/relationships/tags" Target="../tags/tag442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441.xml"/><Relationship Id="rId9" Type="http://schemas.openxmlformats.org/officeDocument/2006/relationships/tags" Target="../tags/tag446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10" Type="http://schemas.openxmlformats.org/officeDocument/2006/relationships/image" Target="../media/image6.png"/><Relationship Id="rId4" Type="http://schemas.openxmlformats.org/officeDocument/2006/relationships/tags" Target="../tags/tag450.xml"/><Relationship Id="rId9" Type="http://schemas.openxmlformats.org/officeDocument/2006/relationships/image" Target="../media/image1.jpe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image" Target="../media/image1.jpeg"/><Relationship Id="rId3" Type="http://schemas.openxmlformats.org/officeDocument/2006/relationships/tags" Target="../tags/tag462.xml"/><Relationship Id="rId7" Type="http://schemas.openxmlformats.org/officeDocument/2006/relationships/tags" Target="../tags/tag466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5" Type="http://schemas.openxmlformats.org/officeDocument/2006/relationships/tags" Target="../tags/tag464.xml"/><Relationship Id="rId10" Type="http://schemas.openxmlformats.org/officeDocument/2006/relationships/tags" Target="../tags/tag469.xml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image" Target="../media/image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7" Type="http://schemas.openxmlformats.org/officeDocument/2006/relationships/image" Target="../media/image3.png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475.xml"/><Relationship Id="rId4" Type="http://schemas.openxmlformats.org/officeDocument/2006/relationships/tags" Target="../tags/tag474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3" Type="http://schemas.openxmlformats.org/officeDocument/2006/relationships/tags" Target="../tags/tag478.xml"/><Relationship Id="rId7" Type="http://schemas.openxmlformats.org/officeDocument/2006/relationships/tags" Target="../tags/tag482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10" Type="http://schemas.openxmlformats.org/officeDocument/2006/relationships/image" Target="../media/image1.jpeg"/><Relationship Id="rId4" Type="http://schemas.openxmlformats.org/officeDocument/2006/relationships/tags" Target="../tags/tag479.xml"/><Relationship Id="rId9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13" Type="http://schemas.openxmlformats.org/officeDocument/2006/relationships/image" Target="../media/image5.png"/><Relationship Id="rId3" Type="http://schemas.openxmlformats.org/officeDocument/2006/relationships/tags" Target="../tags/tag486.xml"/><Relationship Id="rId7" Type="http://schemas.openxmlformats.org/officeDocument/2006/relationships/tags" Target="../tags/tag490.xml"/><Relationship Id="rId12" Type="http://schemas.openxmlformats.org/officeDocument/2006/relationships/image" Target="../media/image4.jpeg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488.xml"/><Relationship Id="rId10" Type="http://schemas.openxmlformats.org/officeDocument/2006/relationships/tags" Target="../tags/tag493.xml"/><Relationship Id="rId4" Type="http://schemas.openxmlformats.org/officeDocument/2006/relationships/tags" Target="../tags/tag487.xml"/><Relationship Id="rId9" Type="http://schemas.openxmlformats.org/officeDocument/2006/relationships/tags" Target="../tags/tag492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496.xml"/><Relationship Id="rId7" Type="http://schemas.openxmlformats.org/officeDocument/2006/relationships/tags" Target="../tags/tag500.xml"/><Relationship Id="rId12" Type="http://schemas.openxmlformats.org/officeDocument/2006/relationships/tags" Target="../tags/tag505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tags" Target="../tags/tag504.xml"/><Relationship Id="rId5" Type="http://schemas.openxmlformats.org/officeDocument/2006/relationships/tags" Target="../tags/tag498.xml"/><Relationship Id="rId15" Type="http://schemas.openxmlformats.org/officeDocument/2006/relationships/image" Target="../media/image5.png"/><Relationship Id="rId10" Type="http://schemas.openxmlformats.org/officeDocument/2006/relationships/tags" Target="../tags/tag503.xml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image" Target="../media/image4.jpe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3" Type="http://schemas.openxmlformats.org/officeDocument/2006/relationships/tags" Target="../tags/tag508.xml"/><Relationship Id="rId7" Type="http://schemas.openxmlformats.org/officeDocument/2006/relationships/tags" Target="../tags/tag512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11" Type="http://schemas.openxmlformats.org/officeDocument/2006/relationships/image" Target="../media/image5.png"/><Relationship Id="rId5" Type="http://schemas.openxmlformats.org/officeDocument/2006/relationships/tags" Target="../tags/tag510.xml"/><Relationship Id="rId10" Type="http://schemas.openxmlformats.org/officeDocument/2006/relationships/image" Target="../media/image4.jpeg"/><Relationship Id="rId4" Type="http://schemas.openxmlformats.org/officeDocument/2006/relationships/tags" Target="../tags/tag509.xml"/><Relationship Id="rId9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516.xml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4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image" Target="../media/image5.png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12" Type="http://schemas.openxmlformats.org/officeDocument/2006/relationships/image" Target="../media/image4.jpeg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521.xml"/><Relationship Id="rId10" Type="http://schemas.openxmlformats.org/officeDocument/2006/relationships/tags" Target="../tags/tag526.xml"/><Relationship Id="rId4" Type="http://schemas.openxmlformats.org/officeDocument/2006/relationships/tags" Target="../tags/tag520.xml"/><Relationship Id="rId9" Type="http://schemas.openxmlformats.org/officeDocument/2006/relationships/tags" Target="../tags/tag525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534.xml"/><Relationship Id="rId3" Type="http://schemas.openxmlformats.org/officeDocument/2006/relationships/tags" Target="../tags/tag529.xml"/><Relationship Id="rId7" Type="http://schemas.openxmlformats.org/officeDocument/2006/relationships/tags" Target="../tags/tag533.xml"/><Relationship Id="rId12" Type="http://schemas.openxmlformats.org/officeDocument/2006/relationships/image" Target="../media/image5.png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11" Type="http://schemas.openxmlformats.org/officeDocument/2006/relationships/image" Target="../media/image4.jpeg"/><Relationship Id="rId5" Type="http://schemas.openxmlformats.org/officeDocument/2006/relationships/tags" Target="../tags/tag531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530.xml"/><Relationship Id="rId9" Type="http://schemas.openxmlformats.org/officeDocument/2006/relationships/tags" Target="../tags/tag535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543.xml"/><Relationship Id="rId3" Type="http://schemas.openxmlformats.org/officeDocument/2006/relationships/tags" Target="../tags/tag538.xml"/><Relationship Id="rId7" Type="http://schemas.openxmlformats.org/officeDocument/2006/relationships/tags" Target="../tags/tag542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image" Target="../media/image5.png"/><Relationship Id="rId5" Type="http://schemas.openxmlformats.org/officeDocument/2006/relationships/tags" Target="../tags/tag540.xml"/><Relationship Id="rId10" Type="http://schemas.openxmlformats.org/officeDocument/2006/relationships/image" Target="../media/image4.jpeg"/><Relationship Id="rId4" Type="http://schemas.openxmlformats.org/officeDocument/2006/relationships/tags" Target="../tags/tag539.xml"/><Relationship Id="rId9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46.xml"/><Relationship Id="rId7" Type="http://schemas.openxmlformats.org/officeDocument/2006/relationships/tags" Target="../tags/tag550.xml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5" Type="http://schemas.openxmlformats.org/officeDocument/2006/relationships/tags" Target="../tags/tag548.xml"/><Relationship Id="rId10" Type="http://schemas.openxmlformats.org/officeDocument/2006/relationships/image" Target="../media/image2.png"/><Relationship Id="rId4" Type="http://schemas.openxmlformats.org/officeDocument/2006/relationships/tags" Target="../tags/tag547.xml"/><Relationship Id="rId9" Type="http://schemas.openxmlformats.org/officeDocument/2006/relationships/image" Target="../media/image1.jpe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5" Type="http://schemas.openxmlformats.org/officeDocument/2006/relationships/tags" Target="../tags/tag555.xml"/><Relationship Id="rId10" Type="http://schemas.openxmlformats.org/officeDocument/2006/relationships/image" Target="../media/image3.png"/><Relationship Id="rId4" Type="http://schemas.openxmlformats.org/officeDocument/2006/relationships/tags" Target="../tags/tag554.xml"/><Relationship Id="rId9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561.xml"/><Relationship Id="rId7" Type="http://schemas.openxmlformats.org/officeDocument/2006/relationships/image" Target="../media/image3.png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63.xml"/><Relationship Id="rId4" Type="http://schemas.openxmlformats.org/officeDocument/2006/relationships/tags" Target="../tags/tag562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tags" Target="../tags/tag571.xml"/><Relationship Id="rId3" Type="http://schemas.openxmlformats.org/officeDocument/2006/relationships/tags" Target="../tags/tag566.xml"/><Relationship Id="rId7" Type="http://schemas.openxmlformats.org/officeDocument/2006/relationships/tags" Target="../tags/tag570.xml"/><Relationship Id="rId2" Type="http://schemas.openxmlformats.org/officeDocument/2006/relationships/tags" Target="../tags/tag565.xml"/><Relationship Id="rId1" Type="http://schemas.openxmlformats.org/officeDocument/2006/relationships/tags" Target="../tags/tag564.xml"/><Relationship Id="rId6" Type="http://schemas.openxmlformats.org/officeDocument/2006/relationships/tags" Target="../tags/tag569.xml"/><Relationship Id="rId11" Type="http://schemas.openxmlformats.org/officeDocument/2006/relationships/image" Target="../media/image5.png"/><Relationship Id="rId5" Type="http://schemas.openxmlformats.org/officeDocument/2006/relationships/tags" Target="../tags/tag568.xml"/><Relationship Id="rId10" Type="http://schemas.openxmlformats.org/officeDocument/2006/relationships/image" Target="../media/image3.png"/><Relationship Id="rId4" Type="http://schemas.openxmlformats.org/officeDocument/2006/relationships/tags" Target="../tags/tag567.xml"/><Relationship Id="rId9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579.xml"/><Relationship Id="rId3" Type="http://schemas.openxmlformats.org/officeDocument/2006/relationships/tags" Target="../tags/tag574.xml"/><Relationship Id="rId7" Type="http://schemas.openxmlformats.org/officeDocument/2006/relationships/tags" Target="../tags/tag578.xml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11" Type="http://schemas.openxmlformats.org/officeDocument/2006/relationships/image" Target="../media/image5.png"/><Relationship Id="rId5" Type="http://schemas.openxmlformats.org/officeDocument/2006/relationships/tags" Target="../tags/tag576.xml"/><Relationship Id="rId10" Type="http://schemas.openxmlformats.org/officeDocument/2006/relationships/image" Target="../media/image3.png"/><Relationship Id="rId4" Type="http://schemas.openxmlformats.org/officeDocument/2006/relationships/tags" Target="../tags/tag575.xml"/><Relationship Id="rId9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587.xml"/><Relationship Id="rId3" Type="http://schemas.openxmlformats.org/officeDocument/2006/relationships/tags" Target="../tags/tag582.xml"/><Relationship Id="rId7" Type="http://schemas.openxmlformats.org/officeDocument/2006/relationships/tags" Target="../tags/tag586.xml"/><Relationship Id="rId2" Type="http://schemas.openxmlformats.org/officeDocument/2006/relationships/tags" Target="../tags/tag581.xml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5" Type="http://schemas.openxmlformats.org/officeDocument/2006/relationships/tags" Target="../tags/tag584.xml"/><Relationship Id="rId10" Type="http://schemas.openxmlformats.org/officeDocument/2006/relationships/image" Target="../media/image3.png"/><Relationship Id="rId4" Type="http://schemas.openxmlformats.org/officeDocument/2006/relationships/tags" Target="../tags/tag583.xml"/><Relationship Id="rId9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595.xml"/><Relationship Id="rId3" Type="http://schemas.openxmlformats.org/officeDocument/2006/relationships/tags" Target="../tags/tag590.xml"/><Relationship Id="rId7" Type="http://schemas.openxmlformats.org/officeDocument/2006/relationships/tags" Target="../tags/tag594.xml"/><Relationship Id="rId2" Type="http://schemas.openxmlformats.org/officeDocument/2006/relationships/tags" Target="../tags/tag589.xml"/><Relationship Id="rId1" Type="http://schemas.openxmlformats.org/officeDocument/2006/relationships/tags" Target="../tags/tag588.xml"/><Relationship Id="rId6" Type="http://schemas.openxmlformats.org/officeDocument/2006/relationships/tags" Target="../tags/tag593.xml"/><Relationship Id="rId11" Type="http://schemas.openxmlformats.org/officeDocument/2006/relationships/image" Target="../media/image3.png"/><Relationship Id="rId5" Type="http://schemas.openxmlformats.org/officeDocument/2006/relationships/tags" Target="../tags/tag592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591.xml"/><Relationship Id="rId9" Type="http://schemas.openxmlformats.org/officeDocument/2006/relationships/tags" Target="../tags/tag596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99.xml"/><Relationship Id="rId7" Type="http://schemas.openxmlformats.org/officeDocument/2006/relationships/tags" Target="../tags/tag603.xml"/><Relationship Id="rId2" Type="http://schemas.openxmlformats.org/officeDocument/2006/relationships/tags" Target="../tags/tag598.xml"/><Relationship Id="rId1" Type="http://schemas.openxmlformats.org/officeDocument/2006/relationships/tags" Target="../tags/tag597.xml"/><Relationship Id="rId6" Type="http://schemas.openxmlformats.org/officeDocument/2006/relationships/tags" Target="../tags/tag602.xml"/><Relationship Id="rId5" Type="http://schemas.openxmlformats.org/officeDocument/2006/relationships/tags" Target="../tags/tag601.xml"/><Relationship Id="rId10" Type="http://schemas.openxmlformats.org/officeDocument/2006/relationships/image" Target="../media/image6.png"/><Relationship Id="rId4" Type="http://schemas.openxmlformats.org/officeDocument/2006/relationships/tags" Target="../tags/tag600.xml"/><Relationship Id="rId9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0">
          <a:blip r:embed="rId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2052638" y="2025650"/>
            <a:ext cx="5356225" cy="2763838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 rot="21430005">
            <a:off x="2179638" y="2025650"/>
            <a:ext cx="5141913" cy="283845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28677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3025" y="-42862"/>
            <a:ext cx="3327400" cy="35353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4" name="直接连接符 13"/>
          <p:cNvCxnSpPr/>
          <p:nvPr userDrawn="1">
            <p:custDataLst>
              <p:tags r:id="rId4"/>
            </p:custDataLst>
          </p:nvPr>
        </p:nvCxnSpPr>
        <p:spPr>
          <a:xfrm>
            <a:off x="4670425" y="4117975"/>
            <a:ext cx="32861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274194" y="3575336"/>
            <a:ext cx="3121200" cy="496800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Font typeface="Arial" panose="020B0604020202020204" pitchFamily="34" charset="0"/>
              <a:buNone/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516587" y="2015591"/>
            <a:ext cx="4638600" cy="151591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lnSpc>
                <a:spcPct val="100000"/>
              </a:lnSpc>
              <a:defRPr sz="7800" b="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3505148" y="4285016"/>
            <a:ext cx="1350000" cy="3564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4891163" y="4285816"/>
            <a:ext cx="1350000" cy="3564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组合 5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37892" name="图片 7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8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noProof="1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37894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0">
          <a:blip r:embed="rId8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1893888" y="2025650"/>
            <a:ext cx="5356225" cy="1793875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rot="21430005">
            <a:off x="2000250" y="2025650"/>
            <a:ext cx="5143500" cy="1793875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38917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3025" y="0"/>
            <a:ext cx="3327400" cy="3535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64431" y="2339765"/>
            <a:ext cx="3215700" cy="1324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0">
          <a:blip r:embed="rId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7472363" y="6503988"/>
            <a:ext cx="141288" cy="168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7680325" y="6503988"/>
            <a:ext cx="142875" cy="168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7889875" y="6503988"/>
            <a:ext cx="141288" cy="168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107363" y="6503988"/>
            <a:ext cx="819150" cy="168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0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249200"/>
            <a:ext cx="72198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163600"/>
            <a:ext cx="721995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0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913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41988" name="图片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47625"/>
            <a:ext cx="844550" cy="896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770400"/>
            <a:ext cx="297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764000"/>
            <a:ext cx="29673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769938"/>
            <a:ext cx="486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0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pic>
        <p:nvPicPr>
          <p:cNvPr id="43012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47625"/>
            <a:ext cx="844550" cy="896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781200"/>
            <a:ext cx="82323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659600"/>
            <a:ext cx="8231981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808000"/>
            <a:ext cx="82242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0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222250" y="304800"/>
            <a:ext cx="8705850" cy="6248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669600"/>
            <a:ext cx="82323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0">
          <a:blip r:embed="rId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237600"/>
            <a:ext cx="8278200" cy="476092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0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8850"/>
            <a:ext cx="9144000" cy="49403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pic>
        <p:nvPicPr>
          <p:cNvPr id="46084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3025" y="-42862"/>
            <a:ext cx="2246313" cy="238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339200"/>
            <a:ext cx="6858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0">
          <a:blip r:embed="rId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2052638" y="2025650"/>
            <a:ext cx="5356225" cy="2763838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 rot="21430005">
            <a:off x="2179638" y="2025650"/>
            <a:ext cx="5141913" cy="283845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47109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3025" y="-42862"/>
            <a:ext cx="3327400" cy="35353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4" name="直接连接符 13"/>
          <p:cNvCxnSpPr/>
          <p:nvPr userDrawn="1">
            <p:custDataLst>
              <p:tags r:id="rId4"/>
            </p:custDataLst>
          </p:nvPr>
        </p:nvCxnSpPr>
        <p:spPr>
          <a:xfrm>
            <a:off x="4670425" y="4117975"/>
            <a:ext cx="32861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274194" y="3575336"/>
            <a:ext cx="3121200" cy="496800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Font typeface="Arial" panose="020B0604020202020204" pitchFamily="34" charset="0"/>
              <a:buNone/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516587" y="2015591"/>
            <a:ext cx="4638600" cy="151591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lnSpc>
                <a:spcPct val="100000"/>
              </a:lnSpc>
              <a:defRPr sz="7800" b="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3505148" y="4285016"/>
            <a:ext cx="1350000" cy="3564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4891163" y="4285816"/>
            <a:ext cx="1350000" cy="3564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3367" y="961398"/>
            <a:ext cx="8139178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3367" y="961398"/>
            <a:ext cx="8139178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0">
          <a:blip r:embed="rId8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1893888" y="2025650"/>
            <a:ext cx="5356225" cy="22225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 rot="21430005">
            <a:off x="2008188" y="2025650"/>
            <a:ext cx="5143500" cy="222250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cxnSp>
        <p:nvCxnSpPr>
          <p:cNvPr id="11" name="直接连接符 10"/>
          <p:cNvCxnSpPr/>
          <p:nvPr userDrawn="1">
            <p:custDataLst>
              <p:tags r:id="rId3"/>
            </p:custDataLst>
          </p:nvPr>
        </p:nvCxnSpPr>
        <p:spPr>
          <a:xfrm>
            <a:off x="3822700" y="3217863"/>
            <a:ext cx="15938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11298" y="2638688"/>
            <a:ext cx="2122200" cy="554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lnSpc>
                <a:spcPct val="100000"/>
              </a:lnSpc>
              <a:defRPr sz="3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775706" y="3268225"/>
            <a:ext cx="3593700" cy="69748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7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50180" name="图片 8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noProof="1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50182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9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51204" name="图片 10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51206" name="图片 12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52228" name="图片 6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noProof="1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52230" name="图片 8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组合 7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54276" name="图片 8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noProof="1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54278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9" name="组合 6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55300" name="图片 7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8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noProof="1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55302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3" name="组合 5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56324" name="图片 7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8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noProof="1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56326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0">
          <a:blip r:embed="rId8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1893888" y="2025650"/>
            <a:ext cx="5356225" cy="1793875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rot="21430005">
            <a:off x="2000250" y="2025650"/>
            <a:ext cx="5143500" cy="1793875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5734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3025" y="0"/>
            <a:ext cx="3327400" cy="3535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64431" y="2339765"/>
            <a:ext cx="3215700" cy="1324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0">
          <a:blip r:embed="rId8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1893888" y="2025650"/>
            <a:ext cx="5356225" cy="22225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 rot="21430005">
            <a:off x="2008188" y="2025650"/>
            <a:ext cx="5143500" cy="222250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cxnSp>
        <p:nvCxnSpPr>
          <p:cNvPr id="11" name="直接连接符 10"/>
          <p:cNvCxnSpPr/>
          <p:nvPr userDrawn="1">
            <p:custDataLst>
              <p:tags r:id="rId3"/>
            </p:custDataLst>
          </p:nvPr>
        </p:nvCxnSpPr>
        <p:spPr>
          <a:xfrm>
            <a:off x="3822700" y="3217863"/>
            <a:ext cx="15938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11298" y="2638688"/>
            <a:ext cx="2122200" cy="554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lnSpc>
                <a:spcPct val="100000"/>
              </a:lnSpc>
              <a:defRPr sz="3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775706" y="3268225"/>
            <a:ext cx="3593700" cy="69748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0">
          <a:blip r:embed="rId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7472363" y="6503988"/>
            <a:ext cx="141288" cy="168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7680325" y="6503988"/>
            <a:ext cx="142875" cy="168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7889875" y="6503988"/>
            <a:ext cx="141288" cy="168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107363" y="6503988"/>
            <a:ext cx="819150" cy="168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0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249200"/>
            <a:ext cx="72198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163600"/>
            <a:ext cx="721995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0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913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60420" name="图片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47625"/>
            <a:ext cx="844550" cy="896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770400"/>
            <a:ext cx="297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764000"/>
            <a:ext cx="29673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769938"/>
            <a:ext cx="486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0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pic>
        <p:nvPicPr>
          <p:cNvPr id="61444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47625"/>
            <a:ext cx="844550" cy="896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781200"/>
            <a:ext cx="82323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659600"/>
            <a:ext cx="8231981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808000"/>
            <a:ext cx="82242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0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222250" y="304800"/>
            <a:ext cx="8705850" cy="6248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669600"/>
            <a:ext cx="82323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0">
          <a:blip r:embed="rId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237600"/>
            <a:ext cx="8278200" cy="476092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0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8850"/>
            <a:ext cx="9144000" cy="49403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pic>
        <p:nvPicPr>
          <p:cNvPr id="64516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3025" y="-42862"/>
            <a:ext cx="2246313" cy="238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339200"/>
            <a:ext cx="6858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0">
          <a:blip r:embed="rId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2052638" y="2025650"/>
            <a:ext cx="5356225" cy="2763838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 rot="21430005">
            <a:off x="2179638" y="2025650"/>
            <a:ext cx="5141913" cy="283845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47109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3025" y="-42862"/>
            <a:ext cx="3327400" cy="35353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4" name="直接连接符 13"/>
          <p:cNvCxnSpPr/>
          <p:nvPr userDrawn="1">
            <p:custDataLst>
              <p:tags r:id="rId4"/>
            </p:custDataLst>
          </p:nvPr>
        </p:nvCxnSpPr>
        <p:spPr>
          <a:xfrm>
            <a:off x="4670425" y="4117975"/>
            <a:ext cx="32861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274194" y="3575336"/>
            <a:ext cx="3121200" cy="496800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Font typeface="Arial" panose="020B0604020202020204" pitchFamily="34" charset="0"/>
              <a:buNone/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516587" y="2015591"/>
            <a:ext cx="4638600" cy="151591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lnSpc>
                <a:spcPct val="100000"/>
              </a:lnSpc>
              <a:defRPr sz="7800" b="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3505148" y="4285016"/>
            <a:ext cx="1350000" cy="3564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4891163" y="4285816"/>
            <a:ext cx="1350000" cy="3564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3367" y="961398"/>
            <a:ext cx="8139178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0">
          <a:blip r:embed="rId8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1893888" y="2025650"/>
            <a:ext cx="5356225" cy="22225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 rot="21430005">
            <a:off x="2008188" y="2025650"/>
            <a:ext cx="5143500" cy="222250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cxnSp>
        <p:nvCxnSpPr>
          <p:cNvPr id="11" name="直接连接符 10"/>
          <p:cNvCxnSpPr/>
          <p:nvPr userDrawn="1">
            <p:custDataLst>
              <p:tags r:id="rId3"/>
            </p:custDataLst>
          </p:nvPr>
        </p:nvCxnSpPr>
        <p:spPr>
          <a:xfrm>
            <a:off x="3822700" y="3217863"/>
            <a:ext cx="15938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11298" y="2638688"/>
            <a:ext cx="2122200" cy="554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lnSpc>
                <a:spcPct val="100000"/>
              </a:lnSpc>
              <a:defRPr sz="3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775706" y="3268225"/>
            <a:ext cx="3593700" cy="69748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7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31748" name="图片 8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noProof="1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31750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7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50180" name="图片 8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noProof="1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50182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9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51204" name="图片 10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51206" name="图片 12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52228" name="图片 6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noProof="1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52230" name="图片 8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组合 7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54276" name="图片 8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noProof="1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54278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9" name="组合 6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55300" name="图片 7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8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noProof="1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55302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3" name="组合 5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56324" name="图片 7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8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noProof="1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56326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0">
          <a:blip r:embed="rId8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1893888" y="2025650"/>
            <a:ext cx="5356225" cy="1793875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rot="21430005">
            <a:off x="2000250" y="2025650"/>
            <a:ext cx="5143500" cy="1793875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5734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3025" y="0"/>
            <a:ext cx="3327400" cy="3535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64431" y="2339765"/>
            <a:ext cx="3215700" cy="1324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0">
          <a:blip r:embed="rId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7472363" y="6503988"/>
            <a:ext cx="141288" cy="168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7680325" y="6503988"/>
            <a:ext cx="142875" cy="168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7889875" y="6503988"/>
            <a:ext cx="141288" cy="168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107363" y="6503988"/>
            <a:ext cx="819150" cy="168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0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249200"/>
            <a:ext cx="72198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163600"/>
            <a:ext cx="721995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9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32772" name="图片 10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32774" name="图片 12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0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913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baseline="0" noProof="1"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60420" name="图片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47625"/>
            <a:ext cx="844550" cy="896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770400"/>
            <a:ext cx="297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764000"/>
            <a:ext cx="29673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769938"/>
            <a:ext cx="486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0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pic>
        <p:nvPicPr>
          <p:cNvPr id="61444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47625"/>
            <a:ext cx="844550" cy="896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781200"/>
            <a:ext cx="82323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659600"/>
            <a:ext cx="8231981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808000"/>
            <a:ext cx="82242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0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222250" y="304800"/>
            <a:ext cx="8705850" cy="6248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669600"/>
            <a:ext cx="82323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0">
          <a:blip r:embed="rId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237600"/>
            <a:ext cx="8278200" cy="476092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0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8850"/>
            <a:ext cx="9144000" cy="49403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pic>
        <p:nvPicPr>
          <p:cNvPr id="64516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3025" y="-42862"/>
            <a:ext cx="2246313" cy="238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339200"/>
            <a:ext cx="6858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2052707" y="2026057"/>
            <a:ext cx="5356888" cy="2764031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 rot="21430005">
            <a:off x="2178911" y="2025417"/>
            <a:ext cx="5143238" cy="2839247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73649" y="-42441"/>
            <a:ext cx="3326131" cy="3535680"/>
          </a:xfrm>
          <a:prstGeom prst="rect">
            <a:avLst/>
          </a:prstGeom>
        </p:spPr>
      </p:pic>
      <p:cxnSp>
        <p:nvCxnSpPr>
          <p:cNvPr id="14" name="直接连接符 13"/>
          <p:cNvCxnSpPr/>
          <p:nvPr userDrawn="1">
            <p:custDataLst>
              <p:tags r:id="rId7"/>
            </p:custDataLst>
          </p:nvPr>
        </p:nvCxnSpPr>
        <p:spPr>
          <a:xfrm>
            <a:off x="4671014" y="4118039"/>
            <a:ext cx="32861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3274194" y="3575336"/>
            <a:ext cx="3121200" cy="496800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Font typeface="Arial" panose="020B0604020202020204" pitchFamily="34" charset="0"/>
              <a:buNone/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2516587" y="2015591"/>
            <a:ext cx="4638600" cy="151591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lnSpc>
                <a:spcPct val="100000"/>
              </a:lnSpc>
              <a:defRPr sz="7800" b="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3505148" y="4285016"/>
            <a:ext cx="1350000" cy="3564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4891163" y="4285816"/>
            <a:ext cx="1350000" cy="3564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3367" y="961398"/>
            <a:ext cx="8139178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1893554" y="2026055"/>
            <a:ext cx="5356888" cy="2222687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 rot="21430005">
            <a:off x="2008329" y="2025794"/>
            <a:ext cx="5143238" cy="2222687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1" name="直接连接符 10"/>
          <p:cNvCxnSpPr/>
          <p:nvPr userDrawn="1">
            <p:custDataLst>
              <p:tags r:id="rId6"/>
            </p:custDataLst>
          </p:nvPr>
        </p:nvCxnSpPr>
        <p:spPr>
          <a:xfrm>
            <a:off x="3822714" y="3217730"/>
            <a:ext cx="159447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511298" y="2638688"/>
            <a:ext cx="2122200" cy="554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lnSpc>
                <a:spcPct val="100000"/>
              </a:lnSpc>
              <a:defRPr sz="3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2775706" y="3268225"/>
            <a:ext cx="3593700" cy="69748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-1" y="0"/>
            <a:ext cx="9144001" cy="6858000"/>
            <a:chOff x="-1" y="0"/>
            <a:chExt cx="12192001" cy="6858000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2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 userDrawn="1">
              <p:custDataLst>
                <p:tags r:id="rId9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1350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3" cstate="print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-1" y="0"/>
            <a:ext cx="9144001" cy="6858000"/>
            <a:chOff x="-1" y="0"/>
            <a:chExt cx="12192001" cy="6858000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4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 userDrawn="1">
              <p:custDataLst>
                <p:tags r:id="rId11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 rotWithShape="1">
            <a:blip r:embed="rId15" cstate="print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33796" name="图片 6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noProof="1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33798" name="图片 8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-1" y="0"/>
            <a:ext cx="9144001" cy="6858000"/>
            <a:chOff x="-1" y="0"/>
            <a:chExt cx="12192001" cy="6858000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10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>
              <p:custDataLst>
                <p:tags r:id="rId7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1350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1" cstate="print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-1" y="0"/>
            <a:ext cx="9144001" cy="6858000"/>
            <a:chOff x="-1" y="0"/>
            <a:chExt cx="12192001" cy="6858000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2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 userDrawn="1">
              <p:custDataLst>
                <p:tags r:id="rId9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1350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3" cstate="print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9EFD9D74-47D9-4702-A33C-335B63B48DBF}" type="datetimeFigureOut">
              <a:rPr lang="zh-CN" altLang="en-US" smtClean="0"/>
              <a:pPr/>
              <a:t>2021/4/30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-1" y="0"/>
            <a:ext cx="9144001" cy="6858000"/>
            <a:chOff x="-1" y="0"/>
            <a:chExt cx="12192001" cy="6858000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1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>
              <p:custDataLst>
                <p:tags r:id="rId8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1350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2" cstate="print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-1" y="0"/>
            <a:ext cx="9144001" cy="6858000"/>
            <a:chOff x="-1" y="0"/>
            <a:chExt cx="12192001" cy="6858000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10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>
              <p:custDataLst>
                <p:tags r:id="rId7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1350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1" cstate="print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1">
          <a:blip r:embed="rId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1893554" y="2026056"/>
            <a:ext cx="5356888" cy="179379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rot="21430005">
            <a:off x="2000380" y="2026056"/>
            <a:ext cx="5143238" cy="1793796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73649" y="0"/>
            <a:ext cx="3326131" cy="35356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964431" y="2339765"/>
            <a:ext cx="3215700" cy="1324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7472067" y="6504071"/>
            <a:ext cx="141890" cy="168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7680960" y="6504071"/>
            <a:ext cx="141890" cy="168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7889853" y="6504071"/>
            <a:ext cx="141890" cy="168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106629" y="6504071"/>
            <a:ext cx="820202" cy="168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1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960835" y="2163600"/>
            <a:ext cx="721995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440100" y="1764000"/>
            <a:ext cx="29673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3825900" y="769938"/>
            <a:ext cx="486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>
            <a:off x="0" y="47094"/>
            <a:ext cx="845012" cy="898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459000" y="1659600"/>
            <a:ext cx="8231981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459581" y="2808000"/>
            <a:ext cx="82242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>
            <a:off x="0" y="47094"/>
            <a:ext cx="845012" cy="898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221933" y="304800"/>
            <a:ext cx="8705850" cy="6248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1350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1">
          <a:blip r:embed="rId1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4700" y="237600"/>
            <a:ext cx="8278200" cy="476092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1">
          <a:blip r:embed="rId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9144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>
            <a:off x="73649" y="-42441"/>
            <a:ext cx="2245342" cy="238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2052707" y="2376793"/>
            <a:ext cx="5356888" cy="2073023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 rot="21430005">
            <a:off x="2178911" y="2376313"/>
            <a:ext cx="5143238" cy="2129435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73649" y="825419"/>
            <a:ext cx="3326131" cy="2651760"/>
          </a:xfrm>
          <a:prstGeom prst="rect">
            <a:avLst/>
          </a:prstGeom>
        </p:spPr>
      </p:pic>
      <p:cxnSp>
        <p:nvCxnSpPr>
          <p:cNvPr id="14" name="直接连接符 13"/>
          <p:cNvCxnSpPr/>
          <p:nvPr userDrawn="1">
            <p:custDataLst>
              <p:tags r:id="rId7"/>
            </p:custDataLst>
          </p:nvPr>
        </p:nvCxnSpPr>
        <p:spPr>
          <a:xfrm>
            <a:off x="4671014" y="3945779"/>
            <a:ext cx="32861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3274194" y="3538752"/>
            <a:ext cx="3121200" cy="372600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Font typeface="Arial" panose="020B0604020202020204" pitchFamily="34" charset="0"/>
              <a:buNone/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2516587" y="2368943"/>
            <a:ext cx="4638600" cy="1136939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lnSpc>
                <a:spcPct val="100000"/>
              </a:lnSpc>
              <a:defRPr sz="7800" b="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3505148" y="4071012"/>
            <a:ext cx="1350000" cy="2673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4891163" y="4071612"/>
            <a:ext cx="1350000" cy="2673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buNone/>
              <a:defRPr sz="1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3367" y="15782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1893554" y="2376791"/>
            <a:ext cx="5356888" cy="1667015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 rot="21430005">
            <a:off x="2008329" y="2376596"/>
            <a:ext cx="5143238" cy="1667015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1" name="直接连接符 10"/>
          <p:cNvCxnSpPr/>
          <p:nvPr userDrawn="1">
            <p:custDataLst>
              <p:tags r:id="rId6"/>
            </p:custDataLst>
          </p:nvPr>
        </p:nvCxnSpPr>
        <p:spPr>
          <a:xfrm>
            <a:off x="3822714" y="3270548"/>
            <a:ext cx="159447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511298" y="2836266"/>
            <a:ext cx="2122200" cy="415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lnSpc>
                <a:spcPct val="100000"/>
              </a:lnSpc>
              <a:defRPr sz="3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2775706" y="3308419"/>
            <a:ext cx="3593700" cy="52311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-1" y="857250"/>
            <a:ext cx="9144001" cy="5143500"/>
            <a:chOff x="-1" y="0"/>
            <a:chExt cx="12192001" cy="6858000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2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 userDrawn="1">
              <p:custDataLst>
                <p:tags r:id="rId9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1350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3" cstate="print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571631"/>
            <a:ext cx="3962432" cy="404168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-1" y="857250"/>
            <a:ext cx="9144001" cy="5143500"/>
            <a:chOff x="-1" y="0"/>
            <a:chExt cx="12192001" cy="6858000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4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 userDrawn="1">
              <p:custDataLst>
                <p:tags r:id="rId11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 rotWithShape="1">
            <a:blip r:embed="rId15" cstate="print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-1" y="857250"/>
            <a:ext cx="9144001" cy="5143500"/>
            <a:chOff x="-1" y="0"/>
            <a:chExt cx="12192001" cy="6858000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10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>
              <p:custDataLst>
                <p:tags r:id="rId7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1350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1" cstate="print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组合 7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35844" name="图片 8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noProof="1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35846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-1" y="857250"/>
            <a:ext cx="9144001" cy="5143500"/>
            <a:chOff x="-1" y="0"/>
            <a:chExt cx="12192001" cy="6858000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2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 userDrawn="1">
              <p:custDataLst>
                <p:tags r:id="rId9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1350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3" cstate="print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9EFD9D74-47D9-4702-A33C-335B63B48DBF}" type="datetimeFigureOut">
              <a:rPr lang="zh-CN" altLang="en-US" smtClean="0"/>
              <a:pPr/>
              <a:t>2021/4/30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-1" y="857250"/>
            <a:ext cx="9144001" cy="5143500"/>
            <a:chOff x="-1" y="0"/>
            <a:chExt cx="12192001" cy="6858000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1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>
              <p:custDataLst>
                <p:tags r:id="rId8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1350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2" cstate="print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-1" y="857250"/>
            <a:ext cx="9144001" cy="5143500"/>
            <a:chOff x="-1" y="0"/>
            <a:chExt cx="12192001" cy="6858000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10" cstate="email"/>
            <a:srcRect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>
              <p:custDataLst>
                <p:tags r:id="rId7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1350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1" cstate="print"/>
            <a:srcRect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1">
          <a:blip r:embed="rId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1893554" y="2376792"/>
            <a:ext cx="5356888" cy="1345347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rot="21430005">
            <a:off x="2000380" y="2376792"/>
            <a:ext cx="5143238" cy="1345347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73649" y="857250"/>
            <a:ext cx="3326131" cy="26517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964431" y="2612074"/>
            <a:ext cx="3215700" cy="9936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7472067" y="5735303"/>
            <a:ext cx="141890" cy="126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7680960" y="5735303"/>
            <a:ext cx="141890" cy="126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7889853" y="5735303"/>
            <a:ext cx="141890" cy="126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106629" y="5735303"/>
            <a:ext cx="820202" cy="126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1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960835" y="24799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37400" y="1435050"/>
            <a:ext cx="2970000" cy="6615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440100" y="2180250"/>
            <a:ext cx="2967300" cy="30699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3825900" y="1434704"/>
            <a:ext cx="4860000" cy="381595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>
            <a:off x="0" y="892571"/>
            <a:ext cx="845012" cy="6736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9000" y="1443150"/>
            <a:ext cx="8232300" cy="4698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459000" y="2101950"/>
            <a:ext cx="8231981" cy="621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459581" y="2963250"/>
            <a:ext cx="8224200" cy="25731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>
            <a:off x="0" y="892571"/>
            <a:ext cx="845012" cy="6736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1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1"/>
            </p:custDataLst>
          </p:nvPr>
        </p:nvSpPr>
        <p:spPr>
          <a:xfrm>
            <a:off x="221933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sz="1350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462915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211815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47425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1">
          <a:blip r:embed="rId1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4700" y="1035450"/>
            <a:ext cx="8278200" cy="357069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4681800" y="210465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429300" y="44698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4689900" y="44671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组合 6"/>
          <p:cNvGrpSpPr/>
          <p:nvPr userDrawn="1"/>
        </p:nvGrpSpPr>
        <p:grpSpPr>
          <a:xfrm>
            <a:off x="0" y="0"/>
            <a:ext cx="9144000" cy="6858000"/>
            <a:chOff x="-1" y="0"/>
            <a:chExt cx="12192001" cy="6858000"/>
          </a:xfrm>
        </p:grpSpPr>
        <p:pic>
          <p:nvPicPr>
            <p:cNvPr id="36868" name="图片 7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8"/>
            <p:cNvSpPr/>
            <p:nvPr userDrawn="1">
              <p:custDataLst>
                <p:tags r:id="rId5"/>
              </p:custDataLst>
            </p:nvPr>
          </p:nvSpPr>
          <p:spPr>
            <a:xfrm>
              <a:off x="292054" y="304775"/>
              <a:ext cx="11607893" cy="6248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fontAlgn="base">
                <a:buClrTx/>
                <a:buSzTx/>
                <a:buFontTx/>
              </a:pPr>
              <a:endParaRPr lang="en-US" altLang="zh-CN" sz="1350" strike="noStrike" noProof="1">
                <a:latin typeface="Viner Hand ITC" panose="03070502030502020203" charset="0"/>
                <a:cs typeface="Viner Hand ITC" panose="03070502030502020203" charset="0"/>
                <a:sym typeface="+mn-ea"/>
              </a:endParaRPr>
            </a:p>
          </p:txBody>
        </p:sp>
        <p:pic>
          <p:nvPicPr>
            <p:cNvPr id="36870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0" y="47094"/>
              <a:ext cx="1126682" cy="8982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lnSpc>
                <a:spcPct val="120000"/>
              </a:lnSpc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1">
          <a:blip r:embed="rId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41810" y="375435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>
            <a:off x="73649" y="825419"/>
            <a:ext cx="2245342" cy="17901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103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107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0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106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105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10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ags" Target="../tags/tag204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ags" Target="../tags/tag208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ags" Target="../tags/tag20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tags" Target="../tags/tag20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ags" Target="../tags/tag206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ags" Target="../tags/tag20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ags" Target="../tags/tag30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tags" Target="../tags/tag30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ags" Target="../tags/tag30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tags" Target="../tags/tag30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tags" Target="../tags/tag307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tags" Target="../tags/tag30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tags" Target="../tags/tag45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tags" Target="../tags/tag45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tags" Target="../tags/tag45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tags" Target="../tags/tag458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tags" Target="../tags/tag457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tags" Target="../tags/tag4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952500"/>
            <a:ext cx="814070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952500"/>
            <a:ext cx="814070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952500"/>
            <a:ext cx="8140700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2021/4/30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157163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" Type="http://schemas.openxmlformats.org/officeDocument/2006/relationships/tags" Target="../tags/tag69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95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5" Type="http://schemas.openxmlformats.org/officeDocument/2006/relationships/image" Target="../media/image7.png"/><Relationship Id="rId10" Type="http://schemas.openxmlformats.org/officeDocument/2006/relationships/diagramData" Target="../diagrams/data8.xml"/><Relationship Id="rId4" Type="http://schemas.openxmlformats.org/officeDocument/2006/relationships/image" Target="../media/image20.png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9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97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9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06.xml"/><Relationship Id="rId13" Type="http://schemas.openxmlformats.org/officeDocument/2006/relationships/tags" Target="../tags/tag711.xml"/><Relationship Id="rId18" Type="http://schemas.openxmlformats.org/officeDocument/2006/relationships/tags" Target="../tags/tag716.xml"/><Relationship Id="rId3" Type="http://schemas.openxmlformats.org/officeDocument/2006/relationships/tags" Target="../tags/tag701.xml"/><Relationship Id="rId21" Type="http://schemas.openxmlformats.org/officeDocument/2006/relationships/tags" Target="../tags/tag719.xml"/><Relationship Id="rId7" Type="http://schemas.openxmlformats.org/officeDocument/2006/relationships/tags" Target="../tags/tag705.xml"/><Relationship Id="rId12" Type="http://schemas.openxmlformats.org/officeDocument/2006/relationships/tags" Target="../tags/tag710.xml"/><Relationship Id="rId17" Type="http://schemas.openxmlformats.org/officeDocument/2006/relationships/tags" Target="../tags/tag715.xml"/><Relationship Id="rId2" Type="http://schemas.openxmlformats.org/officeDocument/2006/relationships/tags" Target="../tags/tag700.xml"/><Relationship Id="rId16" Type="http://schemas.openxmlformats.org/officeDocument/2006/relationships/tags" Target="../tags/tag714.xml"/><Relationship Id="rId20" Type="http://schemas.openxmlformats.org/officeDocument/2006/relationships/tags" Target="../tags/tag718.xml"/><Relationship Id="rId1" Type="http://schemas.openxmlformats.org/officeDocument/2006/relationships/tags" Target="../tags/tag699.xml"/><Relationship Id="rId6" Type="http://schemas.openxmlformats.org/officeDocument/2006/relationships/tags" Target="../tags/tag704.xml"/><Relationship Id="rId11" Type="http://schemas.openxmlformats.org/officeDocument/2006/relationships/tags" Target="../tags/tag709.xml"/><Relationship Id="rId24" Type="http://schemas.openxmlformats.org/officeDocument/2006/relationships/image" Target="../media/image7.png"/><Relationship Id="rId5" Type="http://schemas.openxmlformats.org/officeDocument/2006/relationships/tags" Target="../tags/tag703.xml"/><Relationship Id="rId15" Type="http://schemas.openxmlformats.org/officeDocument/2006/relationships/tags" Target="../tags/tag713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708.xml"/><Relationship Id="rId19" Type="http://schemas.openxmlformats.org/officeDocument/2006/relationships/tags" Target="../tags/tag717.xml"/><Relationship Id="rId4" Type="http://schemas.openxmlformats.org/officeDocument/2006/relationships/tags" Target="../tags/tag702.xml"/><Relationship Id="rId9" Type="http://schemas.openxmlformats.org/officeDocument/2006/relationships/tags" Target="../tags/tag707.xml"/><Relationship Id="rId14" Type="http://schemas.openxmlformats.org/officeDocument/2006/relationships/tags" Target="../tags/tag712.xml"/><Relationship Id="rId22" Type="http://schemas.openxmlformats.org/officeDocument/2006/relationships/tags" Target="../tags/tag7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1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2.xml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23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2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608.xml"/><Relationship Id="rId7" Type="http://schemas.openxmlformats.org/officeDocument/2006/relationships/tags" Target="../tags/tag612.xml"/><Relationship Id="rId12" Type="http://schemas.openxmlformats.org/officeDocument/2006/relationships/tags" Target="../tags/tag617.xml"/><Relationship Id="rId2" Type="http://schemas.openxmlformats.org/officeDocument/2006/relationships/tags" Target="../tags/tag607.xml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tags" Target="../tags/tag616.xml"/><Relationship Id="rId5" Type="http://schemas.openxmlformats.org/officeDocument/2006/relationships/tags" Target="../tags/tag610.xml"/><Relationship Id="rId15" Type="http://schemas.openxmlformats.org/officeDocument/2006/relationships/image" Target="../media/image7.png"/><Relationship Id="rId10" Type="http://schemas.openxmlformats.org/officeDocument/2006/relationships/tags" Target="../tags/tag615.xml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5.xml"/><Relationship Id="rId6" Type="http://schemas.openxmlformats.org/officeDocument/2006/relationships/image" Target="../media/image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6.xml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2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28.xml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29.xml"/><Relationship Id="rId5" Type="http://schemas.openxmlformats.org/officeDocument/2006/relationships/image" Target="../media/image7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37.xml"/><Relationship Id="rId13" Type="http://schemas.openxmlformats.org/officeDocument/2006/relationships/tags" Target="../tags/tag742.xml"/><Relationship Id="rId18" Type="http://schemas.openxmlformats.org/officeDocument/2006/relationships/tags" Target="../tags/tag747.xml"/><Relationship Id="rId3" Type="http://schemas.openxmlformats.org/officeDocument/2006/relationships/tags" Target="../tags/tag732.xml"/><Relationship Id="rId7" Type="http://schemas.openxmlformats.org/officeDocument/2006/relationships/tags" Target="../tags/tag736.xml"/><Relationship Id="rId12" Type="http://schemas.openxmlformats.org/officeDocument/2006/relationships/tags" Target="../tags/tag741.xml"/><Relationship Id="rId17" Type="http://schemas.openxmlformats.org/officeDocument/2006/relationships/tags" Target="../tags/tag746.xml"/><Relationship Id="rId2" Type="http://schemas.openxmlformats.org/officeDocument/2006/relationships/tags" Target="../tags/tag731.xml"/><Relationship Id="rId16" Type="http://schemas.openxmlformats.org/officeDocument/2006/relationships/tags" Target="../tags/tag745.xml"/><Relationship Id="rId20" Type="http://schemas.openxmlformats.org/officeDocument/2006/relationships/image" Target="../media/image7.png"/><Relationship Id="rId1" Type="http://schemas.openxmlformats.org/officeDocument/2006/relationships/tags" Target="../tags/tag730.xml"/><Relationship Id="rId6" Type="http://schemas.openxmlformats.org/officeDocument/2006/relationships/tags" Target="../tags/tag735.xml"/><Relationship Id="rId11" Type="http://schemas.openxmlformats.org/officeDocument/2006/relationships/tags" Target="../tags/tag740.xml"/><Relationship Id="rId5" Type="http://schemas.openxmlformats.org/officeDocument/2006/relationships/tags" Target="../tags/tag734.xml"/><Relationship Id="rId15" Type="http://schemas.openxmlformats.org/officeDocument/2006/relationships/tags" Target="../tags/tag744.xml"/><Relationship Id="rId10" Type="http://schemas.openxmlformats.org/officeDocument/2006/relationships/tags" Target="../tags/tag73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733.xml"/><Relationship Id="rId9" Type="http://schemas.openxmlformats.org/officeDocument/2006/relationships/tags" Target="../tags/tag738.xml"/><Relationship Id="rId14" Type="http://schemas.openxmlformats.org/officeDocument/2006/relationships/tags" Target="../tags/tag7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55.xml"/><Relationship Id="rId13" Type="http://schemas.openxmlformats.org/officeDocument/2006/relationships/tags" Target="../tags/tag760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750.xml"/><Relationship Id="rId7" Type="http://schemas.openxmlformats.org/officeDocument/2006/relationships/tags" Target="../tags/tag754.xml"/><Relationship Id="rId12" Type="http://schemas.openxmlformats.org/officeDocument/2006/relationships/tags" Target="../tags/tag759.xml"/><Relationship Id="rId17" Type="http://schemas.openxmlformats.org/officeDocument/2006/relationships/tags" Target="../tags/tag764.xml"/><Relationship Id="rId2" Type="http://schemas.openxmlformats.org/officeDocument/2006/relationships/tags" Target="../tags/tag749.xml"/><Relationship Id="rId16" Type="http://schemas.openxmlformats.org/officeDocument/2006/relationships/tags" Target="../tags/tag763.xml"/><Relationship Id="rId1" Type="http://schemas.openxmlformats.org/officeDocument/2006/relationships/tags" Target="../tags/tag748.xml"/><Relationship Id="rId6" Type="http://schemas.openxmlformats.org/officeDocument/2006/relationships/tags" Target="../tags/tag753.xml"/><Relationship Id="rId11" Type="http://schemas.openxmlformats.org/officeDocument/2006/relationships/tags" Target="../tags/tag758.xml"/><Relationship Id="rId5" Type="http://schemas.openxmlformats.org/officeDocument/2006/relationships/tags" Target="../tags/tag752.xml"/><Relationship Id="rId15" Type="http://schemas.openxmlformats.org/officeDocument/2006/relationships/tags" Target="../tags/tag762.xml"/><Relationship Id="rId10" Type="http://schemas.openxmlformats.org/officeDocument/2006/relationships/tags" Target="../tags/tag757.xml"/><Relationship Id="rId19" Type="http://schemas.openxmlformats.org/officeDocument/2006/relationships/image" Target="../media/image7.png"/><Relationship Id="rId4" Type="http://schemas.openxmlformats.org/officeDocument/2006/relationships/tags" Target="../tags/tag751.xml"/><Relationship Id="rId9" Type="http://schemas.openxmlformats.org/officeDocument/2006/relationships/tags" Target="../tags/tag756.xml"/><Relationship Id="rId14" Type="http://schemas.openxmlformats.org/officeDocument/2006/relationships/tags" Target="../tags/tag76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65.xml"/><Relationship Id="rId6" Type="http://schemas.openxmlformats.org/officeDocument/2006/relationships/image" Target="../media/image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6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69.xml"/><Relationship Id="rId2" Type="http://schemas.openxmlformats.org/officeDocument/2006/relationships/tags" Target="../tags/tag768.xml"/><Relationship Id="rId1" Type="http://schemas.openxmlformats.org/officeDocument/2006/relationships/tags" Target="../tags/tag767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20.xml"/><Relationship Id="rId2" Type="http://schemas.openxmlformats.org/officeDocument/2006/relationships/tags" Target="../tags/tag619.xml"/><Relationship Id="rId1" Type="http://schemas.openxmlformats.org/officeDocument/2006/relationships/tags" Target="../tags/tag618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777.xml"/><Relationship Id="rId13" Type="http://schemas.openxmlformats.org/officeDocument/2006/relationships/tags" Target="../tags/tag782.xml"/><Relationship Id="rId18" Type="http://schemas.openxmlformats.org/officeDocument/2006/relationships/tags" Target="../tags/tag787.xml"/><Relationship Id="rId26" Type="http://schemas.openxmlformats.org/officeDocument/2006/relationships/tags" Target="../tags/tag795.xml"/><Relationship Id="rId3" Type="http://schemas.openxmlformats.org/officeDocument/2006/relationships/tags" Target="../tags/tag772.xml"/><Relationship Id="rId21" Type="http://schemas.openxmlformats.org/officeDocument/2006/relationships/tags" Target="../tags/tag790.xml"/><Relationship Id="rId7" Type="http://schemas.openxmlformats.org/officeDocument/2006/relationships/tags" Target="../tags/tag776.xml"/><Relationship Id="rId12" Type="http://schemas.openxmlformats.org/officeDocument/2006/relationships/tags" Target="../tags/tag781.xml"/><Relationship Id="rId17" Type="http://schemas.openxmlformats.org/officeDocument/2006/relationships/tags" Target="../tags/tag786.xml"/><Relationship Id="rId25" Type="http://schemas.openxmlformats.org/officeDocument/2006/relationships/tags" Target="../tags/tag794.xml"/><Relationship Id="rId2" Type="http://schemas.openxmlformats.org/officeDocument/2006/relationships/tags" Target="../tags/tag771.xml"/><Relationship Id="rId16" Type="http://schemas.openxmlformats.org/officeDocument/2006/relationships/tags" Target="../tags/tag785.xml"/><Relationship Id="rId20" Type="http://schemas.openxmlformats.org/officeDocument/2006/relationships/tags" Target="../tags/tag789.xml"/><Relationship Id="rId29" Type="http://schemas.openxmlformats.org/officeDocument/2006/relationships/slideLayout" Target="../slideLayouts/slideLayout40.xml"/><Relationship Id="rId1" Type="http://schemas.openxmlformats.org/officeDocument/2006/relationships/tags" Target="../tags/tag770.xml"/><Relationship Id="rId6" Type="http://schemas.openxmlformats.org/officeDocument/2006/relationships/tags" Target="../tags/tag775.xml"/><Relationship Id="rId11" Type="http://schemas.openxmlformats.org/officeDocument/2006/relationships/tags" Target="../tags/tag780.xml"/><Relationship Id="rId24" Type="http://schemas.openxmlformats.org/officeDocument/2006/relationships/tags" Target="../tags/tag793.xml"/><Relationship Id="rId5" Type="http://schemas.openxmlformats.org/officeDocument/2006/relationships/tags" Target="../tags/tag774.xml"/><Relationship Id="rId15" Type="http://schemas.openxmlformats.org/officeDocument/2006/relationships/tags" Target="../tags/tag784.xml"/><Relationship Id="rId23" Type="http://schemas.openxmlformats.org/officeDocument/2006/relationships/tags" Target="../tags/tag792.xml"/><Relationship Id="rId28" Type="http://schemas.openxmlformats.org/officeDocument/2006/relationships/tags" Target="../tags/tag797.xml"/><Relationship Id="rId10" Type="http://schemas.openxmlformats.org/officeDocument/2006/relationships/tags" Target="../tags/tag779.xml"/><Relationship Id="rId19" Type="http://schemas.openxmlformats.org/officeDocument/2006/relationships/tags" Target="../tags/tag788.xml"/><Relationship Id="rId4" Type="http://schemas.openxmlformats.org/officeDocument/2006/relationships/tags" Target="../tags/tag773.xml"/><Relationship Id="rId9" Type="http://schemas.openxmlformats.org/officeDocument/2006/relationships/tags" Target="../tags/tag778.xml"/><Relationship Id="rId14" Type="http://schemas.openxmlformats.org/officeDocument/2006/relationships/tags" Target="../tags/tag783.xml"/><Relationship Id="rId22" Type="http://schemas.openxmlformats.org/officeDocument/2006/relationships/tags" Target="../tags/tag791.xml"/><Relationship Id="rId27" Type="http://schemas.openxmlformats.org/officeDocument/2006/relationships/tags" Target="../tags/tag796.xml"/><Relationship Id="rId30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9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0.xml"/><Relationship Id="rId5" Type="http://schemas.openxmlformats.org/officeDocument/2006/relationships/image" Target="../media/image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tags" Target="../tags/tag802.xml"/><Relationship Id="rId1" Type="http://schemas.openxmlformats.org/officeDocument/2006/relationships/tags" Target="../tags/tag801.xml"/><Relationship Id="rId6" Type="http://schemas.openxmlformats.org/officeDocument/2006/relationships/image" Target="../media/image7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21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2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30.xml"/><Relationship Id="rId13" Type="http://schemas.openxmlformats.org/officeDocument/2006/relationships/tags" Target="../tags/tag635.xml"/><Relationship Id="rId18" Type="http://schemas.openxmlformats.org/officeDocument/2006/relationships/tags" Target="../tags/tag640.xml"/><Relationship Id="rId26" Type="http://schemas.openxmlformats.org/officeDocument/2006/relationships/tags" Target="../tags/tag648.xml"/><Relationship Id="rId39" Type="http://schemas.openxmlformats.org/officeDocument/2006/relationships/tags" Target="../tags/tag661.xml"/><Relationship Id="rId3" Type="http://schemas.openxmlformats.org/officeDocument/2006/relationships/tags" Target="../tags/tag625.xml"/><Relationship Id="rId21" Type="http://schemas.openxmlformats.org/officeDocument/2006/relationships/tags" Target="../tags/tag643.xml"/><Relationship Id="rId34" Type="http://schemas.openxmlformats.org/officeDocument/2006/relationships/tags" Target="../tags/tag656.xml"/><Relationship Id="rId7" Type="http://schemas.openxmlformats.org/officeDocument/2006/relationships/tags" Target="../tags/tag629.xml"/><Relationship Id="rId12" Type="http://schemas.openxmlformats.org/officeDocument/2006/relationships/tags" Target="../tags/tag634.xml"/><Relationship Id="rId17" Type="http://schemas.openxmlformats.org/officeDocument/2006/relationships/tags" Target="../tags/tag639.xml"/><Relationship Id="rId25" Type="http://schemas.openxmlformats.org/officeDocument/2006/relationships/tags" Target="../tags/tag647.xml"/><Relationship Id="rId33" Type="http://schemas.openxmlformats.org/officeDocument/2006/relationships/tags" Target="../tags/tag655.xml"/><Relationship Id="rId38" Type="http://schemas.openxmlformats.org/officeDocument/2006/relationships/tags" Target="../tags/tag660.xml"/><Relationship Id="rId2" Type="http://schemas.openxmlformats.org/officeDocument/2006/relationships/tags" Target="../tags/tag624.xml"/><Relationship Id="rId16" Type="http://schemas.openxmlformats.org/officeDocument/2006/relationships/tags" Target="../tags/tag638.xml"/><Relationship Id="rId20" Type="http://schemas.openxmlformats.org/officeDocument/2006/relationships/tags" Target="../tags/tag642.xml"/><Relationship Id="rId29" Type="http://schemas.openxmlformats.org/officeDocument/2006/relationships/tags" Target="../tags/tag651.xml"/><Relationship Id="rId41" Type="http://schemas.openxmlformats.org/officeDocument/2006/relationships/image" Target="../media/image7.png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11" Type="http://schemas.openxmlformats.org/officeDocument/2006/relationships/tags" Target="../tags/tag633.xml"/><Relationship Id="rId24" Type="http://schemas.openxmlformats.org/officeDocument/2006/relationships/tags" Target="../tags/tag646.xml"/><Relationship Id="rId32" Type="http://schemas.openxmlformats.org/officeDocument/2006/relationships/tags" Target="../tags/tag654.xml"/><Relationship Id="rId37" Type="http://schemas.openxmlformats.org/officeDocument/2006/relationships/tags" Target="../tags/tag659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627.xml"/><Relationship Id="rId15" Type="http://schemas.openxmlformats.org/officeDocument/2006/relationships/tags" Target="../tags/tag637.xml"/><Relationship Id="rId23" Type="http://schemas.openxmlformats.org/officeDocument/2006/relationships/tags" Target="../tags/tag645.xml"/><Relationship Id="rId28" Type="http://schemas.openxmlformats.org/officeDocument/2006/relationships/tags" Target="../tags/tag650.xml"/><Relationship Id="rId36" Type="http://schemas.openxmlformats.org/officeDocument/2006/relationships/tags" Target="../tags/tag658.xml"/><Relationship Id="rId10" Type="http://schemas.openxmlformats.org/officeDocument/2006/relationships/tags" Target="../tags/tag632.xml"/><Relationship Id="rId19" Type="http://schemas.openxmlformats.org/officeDocument/2006/relationships/tags" Target="../tags/tag641.xml"/><Relationship Id="rId31" Type="http://schemas.openxmlformats.org/officeDocument/2006/relationships/tags" Target="../tags/tag653.xml"/><Relationship Id="rId4" Type="http://schemas.openxmlformats.org/officeDocument/2006/relationships/tags" Target="../tags/tag626.xml"/><Relationship Id="rId9" Type="http://schemas.openxmlformats.org/officeDocument/2006/relationships/tags" Target="../tags/tag631.xml"/><Relationship Id="rId14" Type="http://schemas.openxmlformats.org/officeDocument/2006/relationships/tags" Target="../tags/tag636.xml"/><Relationship Id="rId22" Type="http://schemas.openxmlformats.org/officeDocument/2006/relationships/tags" Target="../tags/tag644.xml"/><Relationship Id="rId27" Type="http://schemas.openxmlformats.org/officeDocument/2006/relationships/tags" Target="../tags/tag649.xml"/><Relationship Id="rId30" Type="http://schemas.openxmlformats.org/officeDocument/2006/relationships/tags" Target="../tags/tag652.xml"/><Relationship Id="rId35" Type="http://schemas.openxmlformats.org/officeDocument/2006/relationships/tags" Target="../tags/tag6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64.xml"/><Relationship Id="rId2" Type="http://schemas.openxmlformats.org/officeDocument/2006/relationships/tags" Target="../tags/tag663.xml"/><Relationship Id="rId1" Type="http://schemas.openxmlformats.org/officeDocument/2006/relationships/tags" Target="../tags/tag66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6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678.xml"/><Relationship Id="rId18" Type="http://schemas.openxmlformats.org/officeDocument/2006/relationships/tags" Target="../tags/tag683.xml"/><Relationship Id="rId26" Type="http://schemas.openxmlformats.org/officeDocument/2006/relationships/tags" Target="../tags/tag691.xml"/><Relationship Id="rId39" Type="http://schemas.openxmlformats.org/officeDocument/2006/relationships/diagramData" Target="../diagrams/data4.xml"/><Relationship Id="rId3" Type="http://schemas.openxmlformats.org/officeDocument/2006/relationships/tags" Target="../tags/tag668.xml"/><Relationship Id="rId21" Type="http://schemas.openxmlformats.org/officeDocument/2006/relationships/tags" Target="../tags/tag686.xml"/><Relationship Id="rId34" Type="http://schemas.openxmlformats.org/officeDocument/2006/relationships/diagramData" Target="../diagrams/data3.xml"/><Relationship Id="rId42" Type="http://schemas.openxmlformats.org/officeDocument/2006/relationships/diagramColors" Target="../diagrams/colors4.xml"/><Relationship Id="rId47" Type="http://schemas.openxmlformats.org/officeDocument/2006/relationships/diagramColors" Target="../diagrams/colors5.xml"/><Relationship Id="rId50" Type="http://schemas.openxmlformats.org/officeDocument/2006/relationships/diagramLayout" Target="../diagrams/layout6.xml"/><Relationship Id="rId7" Type="http://schemas.openxmlformats.org/officeDocument/2006/relationships/tags" Target="../tags/tag672.xml"/><Relationship Id="rId12" Type="http://schemas.openxmlformats.org/officeDocument/2006/relationships/tags" Target="../tags/tag677.xml"/><Relationship Id="rId17" Type="http://schemas.openxmlformats.org/officeDocument/2006/relationships/tags" Target="../tags/tag682.xml"/><Relationship Id="rId25" Type="http://schemas.openxmlformats.org/officeDocument/2006/relationships/tags" Target="../tags/tag690.xml"/><Relationship Id="rId33" Type="http://schemas.microsoft.com/office/2007/relationships/diagramDrawing" Target="../diagrams/drawing2.xml"/><Relationship Id="rId38" Type="http://schemas.microsoft.com/office/2007/relationships/diagramDrawing" Target="../diagrams/drawing3.xml"/><Relationship Id="rId46" Type="http://schemas.openxmlformats.org/officeDocument/2006/relationships/diagramQuickStyle" Target="../diagrams/quickStyle5.xml"/><Relationship Id="rId2" Type="http://schemas.openxmlformats.org/officeDocument/2006/relationships/tags" Target="../tags/tag667.xml"/><Relationship Id="rId16" Type="http://schemas.openxmlformats.org/officeDocument/2006/relationships/tags" Target="../tags/tag681.xml"/><Relationship Id="rId20" Type="http://schemas.openxmlformats.org/officeDocument/2006/relationships/tags" Target="../tags/tag685.xml"/><Relationship Id="rId29" Type="http://schemas.openxmlformats.org/officeDocument/2006/relationships/diagramData" Target="../diagrams/data2.xml"/><Relationship Id="rId41" Type="http://schemas.openxmlformats.org/officeDocument/2006/relationships/diagramQuickStyle" Target="../diagrams/quickStyle4.xml"/><Relationship Id="rId54" Type="http://schemas.openxmlformats.org/officeDocument/2006/relationships/image" Target="../media/image7.png"/><Relationship Id="rId1" Type="http://schemas.openxmlformats.org/officeDocument/2006/relationships/tags" Target="../tags/tag666.xml"/><Relationship Id="rId6" Type="http://schemas.openxmlformats.org/officeDocument/2006/relationships/tags" Target="../tags/tag671.xml"/><Relationship Id="rId11" Type="http://schemas.openxmlformats.org/officeDocument/2006/relationships/tags" Target="../tags/tag676.xml"/><Relationship Id="rId24" Type="http://schemas.openxmlformats.org/officeDocument/2006/relationships/tags" Target="../tags/tag689.xml"/><Relationship Id="rId32" Type="http://schemas.openxmlformats.org/officeDocument/2006/relationships/diagramColors" Target="../diagrams/colors2.xml"/><Relationship Id="rId37" Type="http://schemas.openxmlformats.org/officeDocument/2006/relationships/diagramColors" Target="../diagrams/colors3.xml"/><Relationship Id="rId40" Type="http://schemas.openxmlformats.org/officeDocument/2006/relationships/diagramLayout" Target="../diagrams/layout4.xml"/><Relationship Id="rId45" Type="http://schemas.openxmlformats.org/officeDocument/2006/relationships/diagramLayout" Target="../diagrams/layout5.xml"/><Relationship Id="rId53" Type="http://schemas.microsoft.com/office/2007/relationships/diagramDrawing" Target="../diagrams/drawing6.xml"/><Relationship Id="rId5" Type="http://schemas.openxmlformats.org/officeDocument/2006/relationships/tags" Target="../tags/tag670.xml"/><Relationship Id="rId15" Type="http://schemas.openxmlformats.org/officeDocument/2006/relationships/tags" Target="../tags/tag680.xml"/><Relationship Id="rId23" Type="http://schemas.openxmlformats.org/officeDocument/2006/relationships/tags" Target="../tags/tag688.xml"/><Relationship Id="rId28" Type="http://schemas.openxmlformats.org/officeDocument/2006/relationships/notesSlide" Target="../notesSlides/notesSlide1.xml"/><Relationship Id="rId36" Type="http://schemas.openxmlformats.org/officeDocument/2006/relationships/diagramQuickStyle" Target="../diagrams/quickStyle3.xml"/><Relationship Id="rId49" Type="http://schemas.openxmlformats.org/officeDocument/2006/relationships/diagramData" Target="../diagrams/data6.xml"/><Relationship Id="rId10" Type="http://schemas.openxmlformats.org/officeDocument/2006/relationships/tags" Target="../tags/tag675.xml"/><Relationship Id="rId19" Type="http://schemas.openxmlformats.org/officeDocument/2006/relationships/tags" Target="../tags/tag684.xml"/><Relationship Id="rId31" Type="http://schemas.openxmlformats.org/officeDocument/2006/relationships/diagramQuickStyle" Target="../diagrams/quickStyle2.xml"/><Relationship Id="rId44" Type="http://schemas.openxmlformats.org/officeDocument/2006/relationships/diagramData" Target="../diagrams/data5.xml"/><Relationship Id="rId52" Type="http://schemas.openxmlformats.org/officeDocument/2006/relationships/diagramColors" Target="../diagrams/colors6.xml"/><Relationship Id="rId4" Type="http://schemas.openxmlformats.org/officeDocument/2006/relationships/tags" Target="../tags/tag669.xml"/><Relationship Id="rId9" Type="http://schemas.openxmlformats.org/officeDocument/2006/relationships/tags" Target="../tags/tag674.xml"/><Relationship Id="rId14" Type="http://schemas.openxmlformats.org/officeDocument/2006/relationships/tags" Target="../tags/tag679.xml"/><Relationship Id="rId22" Type="http://schemas.openxmlformats.org/officeDocument/2006/relationships/tags" Target="../tags/tag687.xml"/><Relationship Id="rId27" Type="http://schemas.openxmlformats.org/officeDocument/2006/relationships/slideLayout" Target="../slideLayouts/slideLayout2.xml"/><Relationship Id="rId30" Type="http://schemas.openxmlformats.org/officeDocument/2006/relationships/diagramLayout" Target="../diagrams/layout2.xml"/><Relationship Id="rId35" Type="http://schemas.openxmlformats.org/officeDocument/2006/relationships/diagramLayout" Target="../diagrams/layout3.xml"/><Relationship Id="rId43" Type="http://schemas.microsoft.com/office/2007/relationships/diagramDrawing" Target="../diagrams/drawing4.xml"/><Relationship Id="rId48" Type="http://schemas.microsoft.com/office/2007/relationships/diagramDrawing" Target="../diagrams/drawing5.xml"/><Relationship Id="rId8" Type="http://schemas.openxmlformats.org/officeDocument/2006/relationships/tags" Target="../tags/tag673.xml"/><Relationship Id="rId51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39752" y="2924965"/>
            <a:ext cx="4638600" cy="15159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spc="-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讯展云站</a:t>
            </a:r>
            <a:r>
              <a:rPr lang="en-US" altLang="zh-CN" sz="3200" b="1" spc="-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/>
            </a:r>
            <a:br>
              <a:rPr lang="en-US" altLang="zh-CN" sz="3200" b="1" spc="-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sz="3200" b="1" spc="-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企业</a:t>
            </a:r>
            <a:r>
              <a:rPr lang="zh-CN" sz="3200" b="1" spc="-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组合健身行业</a:t>
            </a:r>
            <a:br>
              <a:rPr lang="zh-CN" sz="3200" b="1" spc="-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sz="3200" b="1" spc="-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解决</a:t>
            </a:r>
            <a:r>
              <a:rPr sz="3200" b="1" spc="-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方案</a:t>
            </a:r>
            <a:endParaRPr lang="zh-CN" altLang="en-US" sz="3200" b="1" spc="-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1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810" y="260780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370263" y="2647950"/>
            <a:ext cx="2998788" cy="554038"/>
          </a:xfrm>
        </p:spPr>
        <p:txBody>
          <a:bodyPr lIns="90000" tIns="46800" rIns="90000" bIns="46800" anchor="b" anchorCtr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产品组合解决方案</a:t>
            </a: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462213" y="2735263"/>
            <a:ext cx="1049338" cy="585788"/>
          </a:xfrm>
          <a:prstGeom prst="rect">
            <a:avLst/>
          </a:prstGeom>
        </p:spPr>
        <p:txBody>
          <a:bodyPr vert="horz" lIns="67500" tIns="35100" rIns="67500" bIns="35100" rtlCol="0" anchor="t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乐喵体W" pitchFamily="18" charset="-122"/>
                <a:ea typeface="汉仪乐喵体W" pitchFamily="18" charset="-122"/>
                <a:cs typeface="+mj-cs"/>
              </a:defRPr>
            </a:lvl1pPr>
          </a:lstStyle>
          <a:p>
            <a:pPr fontAlgn="auto"/>
            <a:r>
              <a:rPr lang="en-US" altLang="zh-CN" sz="2800" strike="noStrike" noProof="1"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3</a:t>
            </a:r>
          </a:p>
        </p:txBody>
      </p:sp>
      <p:pic>
        <p:nvPicPr>
          <p:cNvPr id="5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97865" y="392430"/>
            <a:ext cx="31089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0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、品牌展示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93483" y="1902619"/>
            <a:ext cx="10582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云设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0650" y="1902460"/>
            <a:ext cx="2924810" cy="23253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989455"/>
            <a:ext cx="2626995" cy="2451735"/>
          </a:xfrm>
          <a:prstGeom prst="rect">
            <a:avLst/>
          </a:prstGeom>
        </p:spPr>
      </p:pic>
      <p:graphicFrame>
        <p:nvGraphicFramePr>
          <p:cNvPr id="16" name="图示 15"/>
          <p:cNvGraphicFramePr/>
          <p:nvPr/>
        </p:nvGraphicFramePr>
        <p:xfrm>
          <a:off x="697865" y="1115060"/>
          <a:ext cx="7557135" cy="648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7" name="图示 16"/>
          <p:cNvGraphicFramePr/>
          <p:nvPr/>
        </p:nvGraphicFramePr>
        <p:xfrm>
          <a:off x="447040" y="4441190"/>
          <a:ext cx="8249920" cy="195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9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7677" y="426089"/>
            <a:ext cx="8139178" cy="441964"/>
          </a:xfrm>
        </p:spPr>
        <p:txBody>
          <a:bodyPr/>
          <a:lstStyle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、品牌展示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sz="2000" b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展示型网站（</a:t>
            </a:r>
            <a:r>
              <a:rPr lang="en-US" altLang="zh-CN" sz="2000" b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ipv6</a:t>
            </a:r>
            <a:r>
              <a:rPr sz="2000" b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标识）</a:t>
            </a:r>
            <a:r>
              <a:rPr lang="zh-CN" altLang="en-US" sz="2000" b="0" spc="200">
                <a:solidFill>
                  <a:schemeClr val="tx2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/>
            </a:r>
            <a:br>
              <a:rPr lang="zh-CN" altLang="en-US" sz="2000" b="0" spc="200">
                <a:solidFill>
                  <a:schemeClr val="tx2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 sz="2000" b="0" spc="200">
              <a:solidFill>
                <a:schemeClr val="tx2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rcRect t="923"/>
          <a:stretch>
            <a:fillRect/>
          </a:stretch>
        </p:blipFill>
        <p:spPr>
          <a:xfrm>
            <a:off x="537210" y="2164080"/>
            <a:ext cx="7548245" cy="38855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17550" y="954405"/>
            <a:ext cx="78663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①有助于提升品牌形象，打造更专业的对外品牌形象，提升品牌可信度；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②有助于提高安全性——ipv6会让网站具有更高的安全性；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③有助于提升速度——IPv6使用更小的路由表，使得路由器转发数据包的速度更快。</a:t>
            </a:r>
          </a:p>
          <a:p>
            <a:pPr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742442" y="325124"/>
            <a:ext cx="8139178" cy="441964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曝光引流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2000" b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展示型网站（百度优化）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3085" y="980440"/>
            <a:ext cx="82772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健身企业在建设展示型网站后，可以通过发表多篇原创文章以及关键词优化，增加百度收录概率；高级以上版本自带</a:t>
            </a:r>
            <a:r>
              <a:rPr lang="zh-CN" altLang="en-US" sz="1600" u="sng">
                <a:latin typeface="微软雅黑" panose="020B0503020204020204" charset="-122"/>
                <a:ea typeface="微软雅黑" panose="020B0503020204020204" charset="-122"/>
              </a:rPr>
              <a:t>百度优化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功能，助力收录排名提升，增强品牌曝光度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6435" y="2104390"/>
            <a:ext cx="5177790" cy="38423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rcRect l="2889" r="3505"/>
          <a:stretch>
            <a:fillRect/>
          </a:stretch>
        </p:blipFill>
        <p:spPr>
          <a:xfrm>
            <a:off x="811530" y="2023745"/>
            <a:ext cx="1897380" cy="4003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3862" y="408309"/>
            <a:ext cx="8139178" cy="441964"/>
          </a:xfrm>
        </p:spPr>
        <p:txBody>
          <a:bodyPr/>
          <a:lstStyle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、曝光引流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sz="2000" b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小程序（多渠道推广）</a:t>
            </a:r>
            <a:endParaRPr lang="zh-CN" altLang="en-US" sz="2000" b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0230" y="1132205"/>
            <a:ext cx="8002905" cy="37807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9225" y="5108575"/>
            <a:ext cx="86639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健身公司将健身视频发布在</a:t>
            </a:r>
            <a:r>
              <a:rPr lang="zh-CN" altLang="en-US" sz="1600" u="sng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微信、百度、抖音、今日头条小程序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中，不同端口的客户可以快速的了解健身课程和价格，有效提高健身品牌曝光度，为健身企业引进大量的客户。</a:t>
            </a:r>
          </a:p>
        </p:txBody>
      </p:sp>
      <p:pic>
        <p:nvPicPr>
          <p:cNvPr id="6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2442" y="386719"/>
            <a:ext cx="8139178" cy="441964"/>
          </a:xfrm>
        </p:spPr>
        <p:txBody>
          <a:bodyPr/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曝光引流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2000" b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小程序（微信流量）</a:t>
            </a:r>
          </a:p>
        </p:txBody>
      </p:sp>
      <p:sp>
        <p:nvSpPr>
          <p:cNvPr id="104" name="等腰三角形 103"/>
          <p:cNvSpPr/>
          <p:nvPr>
            <p:custDataLst>
              <p:tags r:id="rId2"/>
            </p:custDataLst>
          </p:nvPr>
        </p:nvSpPr>
        <p:spPr>
          <a:xfrm rot="10800000" flipV="1">
            <a:off x="2025241" y="3663916"/>
            <a:ext cx="514011" cy="175441"/>
          </a:xfrm>
          <a:prstGeom prst="triangle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3" name="等腰三角形 112"/>
          <p:cNvSpPr/>
          <p:nvPr>
            <p:custDataLst>
              <p:tags r:id="rId3"/>
            </p:custDataLst>
          </p:nvPr>
        </p:nvSpPr>
        <p:spPr>
          <a:xfrm rot="10800000" flipV="1">
            <a:off x="4627922" y="3663916"/>
            <a:ext cx="514011" cy="175441"/>
          </a:xfrm>
          <a:prstGeom prst="triangl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49" name="直接连接符 48"/>
          <p:cNvCxnSpPr/>
          <p:nvPr>
            <p:custDataLst>
              <p:tags r:id="rId4"/>
            </p:custDataLst>
          </p:nvPr>
        </p:nvCxnSpPr>
        <p:spPr>
          <a:xfrm>
            <a:off x="723900" y="3374592"/>
            <a:ext cx="7629525" cy="0"/>
          </a:xfrm>
          <a:prstGeom prst="line">
            <a:avLst/>
          </a:prstGeom>
          <a:ln w="254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>
            <p:custDataLst>
              <p:tags r:id="rId5"/>
            </p:custDataLst>
          </p:nvPr>
        </p:nvSpPr>
        <p:spPr>
          <a:xfrm>
            <a:off x="726978" y="1991995"/>
            <a:ext cx="2377994" cy="9098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050" spc="15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等腰三角形 50"/>
          <p:cNvSpPr/>
          <p:nvPr>
            <p:custDataLst>
              <p:tags r:id="rId6"/>
            </p:custDataLst>
          </p:nvPr>
        </p:nvSpPr>
        <p:spPr>
          <a:xfrm rot="10800000">
            <a:off x="723900" y="2901825"/>
            <a:ext cx="514011" cy="175441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671195" y="2181860"/>
            <a:ext cx="2433955" cy="529590"/>
          </a:xfrm>
          <a:prstGeom prst="rect">
            <a:avLst/>
          </a:prstGeom>
        </p:spPr>
        <p:txBody>
          <a:bodyPr wrap="square" anchor="ctr"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①健身小程序分享到朋友圈</a:t>
            </a:r>
          </a:p>
        </p:txBody>
      </p:sp>
      <p:sp>
        <p:nvSpPr>
          <p:cNvPr id="53" name="椭圆 52"/>
          <p:cNvSpPr/>
          <p:nvPr>
            <p:custDataLst>
              <p:tags r:id="rId8"/>
            </p:custDataLst>
          </p:nvPr>
        </p:nvSpPr>
        <p:spPr>
          <a:xfrm>
            <a:off x="1104945" y="3241011"/>
            <a:ext cx="266547" cy="266547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55" name="矩形 54"/>
          <p:cNvSpPr/>
          <p:nvPr>
            <p:custDataLst>
              <p:tags r:id="rId9"/>
            </p:custDataLst>
          </p:nvPr>
        </p:nvSpPr>
        <p:spPr>
          <a:xfrm>
            <a:off x="3329044" y="1991995"/>
            <a:ext cx="2377994" cy="9098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050" spc="15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等腰三角形 55"/>
          <p:cNvSpPr/>
          <p:nvPr>
            <p:custDataLst>
              <p:tags r:id="rId10"/>
            </p:custDataLst>
          </p:nvPr>
        </p:nvSpPr>
        <p:spPr>
          <a:xfrm rot="10800000">
            <a:off x="3326581" y="2901825"/>
            <a:ext cx="514011" cy="175441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>
            <p:custDataLst>
              <p:tags r:id="rId11"/>
            </p:custDataLst>
          </p:nvPr>
        </p:nvSpPr>
        <p:spPr>
          <a:xfrm>
            <a:off x="3369672" y="2181594"/>
            <a:ext cx="2296121" cy="529401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②微信搜索：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“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健身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58" name="椭圆 57"/>
          <p:cNvSpPr/>
          <p:nvPr>
            <p:custDataLst>
              <p:tags r:id="rId12"/>
            </p:custDataLst>
          </p:nvPr>
        </p:nvSpPr>
        <p:spPr>
          <a:xfrm>
            <a:off x="3707011" y="3241011"/>
            <a:ext cx="266547" cy="266547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5" name="矩形 4"/>
          <p:cNvSpPr/>
          <p:nvPr>
            <p:custDataLst>
              <p:tags r:id="rId13"/>
            </p:custDataLst>
          </p:nvPr>
        </p:nvSpPr>
        <p:spPr>
          <a:xfrm>
            <a:off x="5928647" y="1991995"/>
            <a:ext cx="2377994" cy="909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050" spc="15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等腰三角形 5"/>
          <p:cNvSpPr/>
          <p:nvPr>
            <p:custDataLst>
              <p:tags r:id="rId14"/>
            </p:custDataLst>
          </p:nvPr>
        </p:nvSpPr>
        <p:spPr>
          <a:xfrm rot="10800000">
            <a:off x="5928647" y="2901825"/>
            <a:ext cx="514011" cy="175441"/>
          </a:xfrm>
          <a:prstGeom prst="triangle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15"/>
            </p:custDataLst>
          </p:nvPr>
        </p:nvSpPr>
        <p:spPr>
          <a:xfrm>
            <a:off x="5969891" y="2181594"/>
            <a:ext cx="2296121" cy="529401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③公众号跳转健身小程序</a:t>
            </a:r>
          </a:p>
        </p:txBody>
      </p:sp>
      <p:sp>
        <p:nvSpPr>
          <p:cNvPr id="63" name="椭圆 62"/>
          <p:cNvSpPr/>
          <p:nvPr>
            <p:custDataLst>
              <p:tags r:id="rId16"/>
            </p:custDataLst>
          </p:nvPr>
        </p:nvSpPr>
        <p:spPr>
          <a:xfrm>
            <a:off x="6309692" y="3241011"/>
            <a:ext cx="266547" cy="266547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8" name="椭圆 7"/>
          <p:cNvSpPr/>
          <p:nvPr>
            <p:custDataLst>
              <p:tags r:id="rId17"/>
            </p:custDataLst>
          </p:nvPr>
        </p:nvSpPr>
        <p:spPr>
          <a:xfrm rot="10800000" flipV="1">
            <a:off x="2406286" y="3241011"/>
            <a:ext cx="266547" cy="266547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9" name="椭圆 8"/>
          <p:cNvSpPr/>
          <p:nvPr>
            <p:custDataLst>
              <p:tags r:id="rId18"/>
            </p:custDataLst>
          </p:nvPr>
        </p:nvSpPr>
        <p:spPr>
          <a:xfrm rot="10800000" flipV="1">
            <a:off x="5008352" y="3241011"/>
            <a:ext cx="266547" cy="266547"/>
          </a:xfrm>
          <a:prstGeom prst="ellipse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77" name="矩形 76"/>
          <p:cNvSpPr/>
          <p:nvPr>
            <p:custDataLst>
              <p:tags r:id="rId19"/>
            </p:custDataLst>
          </p:nvPr>
        </p:nvSpPr>
        <p:spPr>
          <a:xfrm flipV="1">
            <a:off x="2025241" y="3833817"/>
            <a:ext cx="2377994" cy="9098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050" spc="15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7" name="矩形 96"/>
          <p:cNvSpPr/>
          <p:nvPr>
            <p:custDataLst>
              <p:tags r:id="rId20"/>
            </p:custDataLst>
          </p:nvPr>
        </p:nvSpPr>
        <p:spPr>
          <a:xfrm>
            <a:off x="2120656" y="4024032"/>
            <a:ext cx="2204400" cy="529401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④附近的小程序</a:t>
            </a:r>
          </a:p>
        </p:txBody>
      </p:sp>
      <p:sp>
        <p:nvSpPr>
          <p:cNvPr id="105" name="矩形 104"/>
          <p:cNvSpPr/>
          <p:nvPr>
            <p:custDataLst>
              <p:tags r:id="rId21"/>
            </p:custDataLst>
          </p:nvPr>
        </p:nvSpPr>
        <p:spPr>
          <a:xfrm flipV="1">
            <a:off x="4627922" y="3833817"/>
            <a:ext cx="2377994" cy="9098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050" spc="15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4" name="矩形 113"/>
          <p:cNvSpPr/>
          <p:nvPr>
            <p:custDataLst>
              <p:tags r:id="rId22"/>
            </p:custDataLst>
          </p:nvPr>
        </p:nvSpPr>
        <p:spPr>
          <a:xfrm>
            <a:off x="4722722" y="4024032"/>
            <a:ext cx="2204400" cy="529401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⑤自定义微信分享</a:t>
            </a:r>
          </a:p>
        </p:txBody>
      </p:sp>
      <p:pic>
        <p:nvPicPr>
          <p:cNvPr id="24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462" y="443234"/>
            <a:ext cx="8139178" cy="441964"/>
          </a:xfrm>
        </p:spPr>
        <p:txBody>
          <a:bodyPr/>
          <a:lstStyle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、曝光引流——</a:t>
            </a:r>
            <a:r>
              <a:rPr sz="2000" b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销售系统（获客文章、海报、视频）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6600" y="1166495"/>
            <a:ext cx="2379980" cy="4856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4290" y="1078865"/>
            <a:ext cx="3545205" cy="2505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6950" y="3778250"/>
            <a:ext cx="4627880" cy="23228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286510" y="6101080"/>
            <a:ext cx="17640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获客文章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92085" y="1623695"/>
            <a:ext cx="749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获客海报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372475" y="4227195"/>
            <a:ext cx="3549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获客视频</a:t>
            </a:r>
          </a:p>
        </p:txBody>
      </p:sp>
      <p:pic>
        <p:nvPicPr>
          <p:cNvPr id="10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691642" y="417834"/>
            <a:ext cx="8139178" cy="441964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、获客转化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sz="2000" b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销售系统（商机雷达）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7060" y="1915160"/>
            <a:ext cx="2230120" cy="39992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7060" y="920750"/>
            <a:ext cx="8200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客户通过点击获客文章、海报、视频，销售人员可以通过商机雷达掌握客户的信息资料以及意向产品，便于销售人员针对性的推荐产品，快速实现转化过程。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5350" y="1932305"/>
            <a:ext cx="2204720" cy="39820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1070" y="1914525"/>
            <a:ext cx="2239645" cy="39998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7060" y="6069965"/>
            <a:ext cx="3351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商机雷达-提醒访客接待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1665" y="6069965"/>
            <a:ext cx="3463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客户管理-线索池-线索详情</a:t>
            </a:r>
          </a:p>
        </p:txBody>
      </p:sp>
      <p:pic>
        <p:nvPicPr>
          <p:cNvPr id="9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897" y="428629"/>
            <a:ext cx="8139178" cy="441964"/>
          </a:xfrm>
        </p:spPr>
        <p:txBody>
          <a:bodyPr/>
          <a:lstStyle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获客转化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2000" b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展示型网站（知识付费）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9135" y="998220"/>
            <a:ext cx="78397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知识付费：客户通过进入健身网站，购买付费版本的健身视频，有助于健身企业实现线上获客转化，增加变现渠道。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4790" y="1960245"/>
            <a:ext cx="2255520" cy="4023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6615" y="1960245"/>
            <a:ext cx="2437130" cy="4023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3636645" y="6066790"/>
            <a:ext cx="226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付费视频</a:t>
            </a:r>
          </a:p>
        </p:txBody>
      </p:sp>
      <p:pic>
        <p:nvPicPr>
          <p:cNvPr id="7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2912" y="410849"/>
            <a:ext cx="8139178" cy="441964"/>
          </a:xfrm>
        </p:spPr>
        <p:txBody>
          <a:bodyPr/>
          <a:lstStyle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获客转化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2000" b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展示型网站（表单支付）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50290" y="2052320"/>
            <a:ext cx="6993255" cy="39154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2785" y="989330"/>
            <a:ext cx="79489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表单支付：健身公司在开设线下体验课时，可以设置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元的报名费；客户在支付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元可以锁定活动名额，有助于帮助健身企业提前获取有效的现金流。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60800" y="6031865"/>
            <a:ext cx="24885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表单支付</a:t>
            </a:r>
          </a:p>
        </p:txBody>
      </p:sp>
      <p:pic>
        <p:nvPicPr>
          <p:cNvPr id="6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801190" y="3200289"/>
            <a:ext cx="2138131" cy="582109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zh-CN" altLang="en-US" sz="1800" b="1" spc="1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行业现状分析</a:t>
            </a: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053148" y="3107206"/>
            <a:ext cx="945528" cy="6756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3300" spc="1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01.</a:t>
            </a: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998675" y="4089116"/>
            <a:ext cx="2426787" cy="4861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8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8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解决方案</a:t>
            </a: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053148" y="3994763"/>
            <a:ext cx="945528" cy="6756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3300" spc="1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03.</a:t>
            </a: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4917773" y="3200289"/>
            <a:ext cx="3323139" cy="702049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zh-CN" altLang="en-US" sz="1800" b="1" spc="1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企业建设产品组合介绍</a:t>
            </a: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4137606" y="3107206"/>
            <a:ext cx="945528" cy="6756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3300" spc="1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02.</a:t>
            </a: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5123114" y="4088716"/>
            <a:ext cx="1543229" cy="485758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zh-CN" altLang="en-US" sz="1800" b="1" spc="1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案例展示</a:t>
            </a: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4137606" y="3994763"/>
            <a:ext cx="945528" cy="6756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3300" spc="100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04.</a:t>
            </a:r>
          </a:p>
        </p:txBody>
      </p:sp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796925" y="1400175"/>
            <a:ext cx="2008188" cy="73818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>
            <p:custDataLst>
              <p:tags r:id="rId11"/>
            </p:custDataLst>
          </p:nvPr>
        </p:nvSpPr>
        <p:spPr>
          <a:xfrm rot="21097668">
            <a:off x="836613" y="1400175"/>
            <a:ext cx="1927225" cy="738188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35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2"/>
            </p:custDataLst>
          </p:nvPr>
        </p:nvSpPr>
        <p:spPr>
          <a:xfrm>
            <a:off x="1095375" y="1400175"/>
            <a:ext cx="1281113" cy="762000"/>
          </a:xfrm>
          <a:prstGeom prst="rect">
            <a:avLst/>
          </a:prstGeom>
          <a:noFill/>
        </p:spPr>
        <p:txBody>
          <a:bodyPr vert="horz" wrap="square" rtlCol="0">
            <a:normAutofit fontScale="90000"/>
          </a:bodyPr>
          <a:lstStyle/>
          <a:p>
            <a:pPr algn="ctr"/>
            <a:r>
              <a:rPr lang="zh-CN" altLang="en-US" sz="450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pic>
        <p:nvPicPr>
          <p:cNvPr id="13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标题 1"/>
          <p:cNvSpPr>
            <a:spLocks noGrp="1"/>
          </p:cNvSpPr>
          <p:nvPr/>
        </p:nvSpPr>
        <p:spPr>
          <a:xfrm>
            <a:off x="783590" y="377508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indent="0" defTabSz="914400"/>
            <a:r>
              <a:rPr lang="en-US" altLang="zh-CN" sz="2000">
                <a:latin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sz="2000">
                <a:latin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2000" spc="200">
                <a:latin typeface="微软雅黑" panose="020B0503020204020204" charset="-122"/>
                <a:cs typeface="微软雅黑" panose="020B0503020204020204" charset="-122"/>
                <a:sym typeface="+mn-ea"/>
              </a:rPr>
              <a:t>获客转化——</a:t>
            </a:r>
            <a:r>
              <a:rPr sz="2000" b="0" spc="20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小程序（预约服务）</a:t>
            </a:r>
            <a:endParaRPr lang="zh-CN" sz="2000" b="0" kern="1200" spc="200" normalizeH="0" baseline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1922" name="内容占位符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7830" y="1924050"/>
            <a:ext cx="2538095" cy="404114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23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545" y="1924685"/>
            <a:ext cx="2199005" cy="404050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24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7420" y="1924685"/>
            <a:ext cx="2317115" cy="408114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925" name="文本框 3"/>
          <p:cNvSpPr txBox="1"/>
          <p:nvPr/>
        </p:nvSpPr>
        <p:spPr>
          <a:xfrm>
            <a:off x="1974533" y="7320280"/>
            <a:ext cx="34353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客户端</a:t>
            </a:r>
          </a:p>
        </p:txBody>
      </p:sp>
      <p:sp>
        <p:nvSpPr>
          <p:cNvPr id="81926" name="文本框 4"/>
          <p:cNvSpPr txBox="1"/>
          <p:nvPr/>
        </p:nvSpPr>
        <p:spPr>
          <a:xfrm>
            <a:off x="6471920" y="7320280"/>
            <a:ext cx="10826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商家端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5010" y="7870825"/>
            <a:ext cx="6251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实现</a:t>
            </a:r>
            <a:r>
              <a:rPr lang="en-US" altLang="zh-CN"/>
              <a:t>O2O</a:t>
            </a:r>
            <a:r>
              <a:rPr lang="zh-CN" altLang="en-US"/>
              <a:t>模式：线上预约</a:t>
            </a:r>
            <a:r>
              <a:rPr lang="en-US" altLang="zh-CN"/>
              <a:t>+</a:t>
            </a:r>
            <a:r>
              <a:rPr lang="zh-CN" altLang="en-US"/>
              <a:t>线下体验（含订单管理系统）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2290" y="871855"/>
            <a:ext cx="8059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客户可以通过线上报名免费的线下体验课程，实现了健身企业线上预约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线下转化模式，有助于帮助销售人员线下转化。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8950" y="6075680"/>
            <a:ext cx="2068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服务预约展示图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3112770" y="6060440"/>
            <a:ext cx="2494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填写预约体验课表单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19395" y="6075680"/>
            <a:ext cx="3388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查看预约表单和订单记录</a:t>
            </a:r>
          </a:p>
        </p:txBody>
      </p:sp>
      <p:pic>
        <p:nvPicPr>
          <p:cNvPr id="13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752" y="451489"/>
            <a:ext cx="8139178" cy="441964"/>
          </a:xfrm>
        </p:spPr>
        <p:txBody>
          <a:bodyPr/>
          <a:lstStyle/>
          <a:p>
            <a:r>
              <a:rPr lang="en-US" altLang="zh-CN" sz="2000">
                <a:latin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sz="2000">
                <a:latin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2000" spc="-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获客转化 </a:t>
            </a:r>
            <a:r>
              <a:rPr lang="en-US" altLang="zh-CN" sz="2000" spc="-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 — </a:t>
            </a:r>
            <a:r>
              <a:rPr sz="2000" b="0" spc="-20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小程序（新人有礼）</a:t>
            </a:r>
            <a:r>
              <a:rPr lang="zh-CN" b="0" kern="1200" spc="-200" normalizeH="0" baseline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/>
            </a:r>
            <a:br>
              <a:rPr lang="zh-CN" b="0" kern="1200" spc="-200" normalizeH="0" baseline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250" y="2160905"/>
            <a:ext cx="2155825" cy="38950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6740" y="979170"/>
            <a:ext cx="81387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首次注册小程序可以领取</a:t>
            </a:r>
            <a:r>
              <a:rPr lang="zh-CN" altLang="en-US" sz="16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新人专享好礼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，获得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元健身优惠券，可以刺激新用户消费；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健身教练可以将</a:t>
            </a:r>
            <a:r>
              <a:rPr lang="zh-CN" altLang="en-US" sz="16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直播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免费课程同步分享到健身交流群，这样就可以快速获取私域流量数据，带来更多的流量变现。</a:t>
            </a:r>
          </a:p>
          <a:p>
            <a:pPr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0030" y="2160270"/>
            <a:ext cx="2239010" cy="38957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65960" y="6107430"/>
            <a:ext cx="1809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新人有礼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00090" y="6107430"/>
            <a:ext cx="1812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在线直播</a:t>
            </a:r>
            <a:endParaRPr lang="zh-CN" altLang="en-US"/>
          </a:p>
        </p:txBody>
      </p:sp>
      <p:pic>
        <p:nvPicPr>
          <p:cNvPr id="8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760222" y="386719"/>
            <a:ext cx="8139178" cy="441964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algn="l"/>
            <a:r>
              <a:rPr lang="en-US" altLang="zh-CN" sz="2000"/>
              <a:t>4</a:t>
            </a:r>
            <a:r>
              <a:rPr sz="2000"/>
              <a:t>、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复购留存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2000" b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轻应用小程序（信息发布）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3115" y="947420"/>
            <a:ext cx="75577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①健身教练通过轻应用小程序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u="sng">
                <a:latin typeface="微软雅黑" panose="020B0503020204020204" charset="-122"/>
                <a:ea typeface="微软雅黑" panose="020B0503020204020204" charset="-122"/>
              </a:rPr>
              <a:t>信息发布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功能发表健身行业的相关资讯和案例分享，邀约健身客户进入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健身社区，维持客户粘性，促进客户持续性消费健身产品。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9540" y="1911985"/>
            <a:ext cx="6344920" cy="41262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99540" y="6126480"/>
            <a:ext cx="34105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信息发布详情页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64280" y="6095365"/>
            <a:ext cx="2130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留言评论区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36310" y="6095365"/>
            <a:ext cx="2314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管理留言评论</a:t>
            </a:r>
          </a:p>
        </p:txBody>
      </p:sp>
      <p:pic>
        <p:nvPicPr>
          <p:cNvPr id="8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0700" y="2503805"/>
            <a:ext cx="3996055" cy="2276475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41875" y="2501900"/>
            <a:ext cx="3884930" cy="2278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7700" y="1172210"/>
            <a:ext cx="78492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②健身企业通过发表健身</a:t>
            </a:r>
            <a:r>
              <a:rPr lang="zh-CN" altLang="en-US" sz="1600" u="sng">
                <a:latin typeface="微软雅黑" panose="020B0503020204020204" charset="-122"/>
                <a:ea typeface="微软雅黑" panose="020B0503020204020204" charset="-122"/>
              </a:rPr>
              <a:t>闯关打卡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健身</a:t>
            </a:r>
            <a:r>
              <a:rPr lang="zh-CN" altLang="en-US" sz="1600" u="sng">
                <a:latin typeface="微软雅黑" panose="020B0503020204020204" charset="-122"/>
                <a:ea typeface="微软雅黑" panose="020B0503020204020204" charset="-122"/>
              </a:rPr>
              <a:t>在线答题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活动，邀请老客户参与，有助于提高客户的活跃度，将缺乏健身意识的客户激活，引导客户回归健身队列中继续办卡健身。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408940"/>
            <a:ext cx="8139430" cy="4083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18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、复购留存</a:t>
            </a:r>
            <a:r>
              <a:rPr lang="en-US" altLang="zh-CN" sz="18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sz="1800" b="0">
                <a:solidFill>
                  <a:schemeClr val="tx2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小程序（闯关打卡、在线答题）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97050" y="5156200"/>
            <a:ext cx="1998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闯关打卡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01715" y="5156200"/>
            <a:ext cx="2573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在线答题</a:t>
            </a:r>
          </a:p>
        </p:txBody>
      </p:sp>
      <p:pic>
        <p:nvPicPr>
          <p:cNvPr id="8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9572" y="443234"/>
            <a:ext cx="8139178" cy="441964"/>
          </a:xfrm>
        </p:spPr>
        <p:txBody>
          <a:bodyPr/>
          <a:lstStyle/>
          <a:p>
            <a:r>
              <a:rPr lang="en-US" altLang="zh-CN" sz="2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sz="2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、复购留存</a:t>
            </a:r>
            <a:r>
              <a:rPr lang="en-US" altLang="zh-CN" sz="2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sz="2000" b="0">
                <a:solidFill>
                  <a:schemeClr val="tx2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小程序（等级会员）</a:t>
            </a:r>
            <a:r>
              <a:rPr b="0">
                <a:solidFill>
                  <a:schemeClr val="tx2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/>
            </a:r>
            <a:br>
              <a:rPr b="0">
                <a:solidFill>
                  <a:schemeClr val="tx2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7895" y="1689100"/>
            <a:ext cx="2179955" cy="37712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3905" y="1001395"/>
            <a:ext cx="8014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③通过搭建</a:t>
            </a:r>
            <a:r>
              <a:rPr lang="zh-CN" altLang="en-US" sz="1600" u="sng">
                <a:latin typeface="微软雅黑" panose="020B0503020204020204" charset="-122"/>
                <a:ea typeface="微软雅黑" panose="020B0503020204020204" charset="-122"/>
              </a:rPr>
              <a:t>会员体系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，客户每次续费健身项目都可以积分，等级增加享受的</a:t>
            </a:r>
            <a:r>
              <a:rPr lang="zh-CN" altLang="en-US" sz="1600" u="sng">
                <a:latin typeface="微软雅黑" panose="020B0503020204020204" charset="-122"/>
                <a:ea typeface="微软雅黑" panose="020B0503020204020204" charset="-122"/>
              </a:rPr>
              <a:t>会员权益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也就越高，促使健身用户继续消费使用。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875" y="2452370"/>
            <a:ext cx="5349875" cy="27857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83080" y="5645785"/>
            <a:ext cx="27844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会员体系展示图（参考）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97650" y="5614670"/>
            <a:ext cx="1820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会员等级</a:t>
            </a:r>
            <a:endParaRPr lang="zh-CN" altLang="en-US"/>
          </a:p>
        </p:txBody>
      </p:sp>
      <p:pic>
        <p:nvPicPr>
          <p:cNvPr id="8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97865" y="406400"/>
            <a:ext cx="29533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000" b="1" dirty="0"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、企业管理</a:t>
            </a:r>
          </a:p>
        </p:txBody>
      </p:sp>
      <p:sp>
        <p:nvSpPr>
          <p:cNvPr id="17411" name="圆角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91920" y="2977817"/>
            <a:ext cx="1538223" cy="796636"/>
          </a:xfrm>
          <a:prstGeom prst="roundRect">
            <a:avLst>
              <a:gd name="adj" fmla="val 16667"/>
            </a:avLst>
          </a:prstGeom>
          <a:solidFill>
            <a:srgbClr val="4276A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 sz="1600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</a:endParaRPr>
          </a:p>
        </p:txBody>
      </p:sp>
      <p:sp>
        <p:nvSpPr>
          <p:cNvPr id="17412" name="圆角矩形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8574" y="2056142"/>
            <a:ext cx="1535863" cy="796636"/>
          </a:xfrm>
          <a:prstGeom prst="roundRect">
            <a:avLst>
              <a:gd name="adj" fmla="val 16667"/>
            </a:avLst>
          </a:prstGeom>
          <a:solidFill>
            <a:srgbClr val="4276A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 sz="1600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</a:endParaRPr>
          </a:p>
        </p:txBody>
      </p:sp>
      <p:sp>
        <p:nvSpPr>
          <p:cNvPr id="17413" name="圆角矩形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38574" y="3897133"/>
            <a:ext cx="1535863" cy="796636"/>
          </a:xfrm>
          <a:prstGeom prst="roundRect">
            <a:avLst>
              <a:gd name="adj" fmla="val 16667"/>
            </a:avLst>
          </a:prstGeom>
          <a:solidFill>
            <a:srgbClr val="4276A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 sz="1600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</a:endParaRPr>
          </a:p>
        </p:txBody>
      </p:sp>
      <p:sp>
        <p:nvSpPr>
          <p:cNvPr id="17414" name="圆角矩形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56918" y="1478915"/>
            <a:ext cx="1535863" cy="796636"/>
          </a:xfrm>
          <a:prstGeom prst="roundRect">
            <a:avLst>
              <a:gd name="adj" fmla="val 16667"/>
            </a:avLst>
          </a:prstGeom>
          <a:solidFill>
            <a:srgbClr val="4276A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 sz="1600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</a:endParaRPr>
          </a:p>
        </p:txBody>
      </p:sp>
      <p:sp>
        <p:nvSpPr>
          <p:cNvPr id="17415" name="圆角矩形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56918" y="2656174"/>
            <a:ext cx="1535863" cy="796636"/>
          </a:xfrm>
          <a:prstGeom prst="roundRect">
            <a:avLst>
              <a:gd name="adj" fmla="val 16667"/>
            </a:avLst>
          </a:prstGeom>
          <a:solidFill>
            <a:srgbClr val="4276A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 sz="1600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</a:endParaRPr>
          </a:p>
        </p:txBody>
      </p:sp>
      <p:cxnSp>
        <p:nvCxnSpPr>
          <p:cNvPr id="17417" name="直接连接符 13"/>
          <p:cNvCxnSpPr>
            <a:cxnSpLocks noChangeShapeType="1"/>
            <a:stCxn id="17411" idx="3"/>
            <a:endCxn id="17412" idx="1"/>
          </p:cNvCxnSpPr>
          <p:nvPr>
            <p:custDataLst>
              <p:tags r:id="rId7"/>
            </p:custDataLst>
          </p:nvPr>
        </p:nvCxnSpPr>
        <p:spPr bwMode="auto">
          <a:xfrm flipV="1">
            <a:off x="2875880" y="2454853"/>
            <a:ext cx="862694" cy="921675"/>
          </a:xfrm>
          <a:prstGeom prst="line">
            <a:avLst/>
          </a:prstGeom>
          <a:noFill/>
          <a:ln w="6350" cmpd="sng">
            <a:solidFill>
              <a:srgbClr val="4276AA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8" name="直接连接符 15"/>
          <p:cNvCxnSpPr>
            <a:cxnSpLocks noChangeShapeType="1"/>
            <a:stCxn id="17411" idx="3"/>
            <a:endCxn id="17413" idx="1"/>
          </p:cNvCxnSpPr>
          <p:nvPr>
            <p:custDataLst>
              <p:tags r:id="rId8"/>
            </p:custDataLst>
          </p:nvPr>
        </p:nvCxnSpPr>
        <p:spPr bwMode="auto">
          <a:xfrm>
            <a:off x="2930065" y="3376528"/>
            <a:ext cx="808990" cy="919480"/>
          </a:xfrm>
          <a:prstGeom prst="line">
            <a:avLst/>
          </a:prstGeom>
          <a:noFill/>
          <a:ln w="6350" cmpd="sng">
            <a:solidFill>
              <a:srgbClr val="4276AA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9" name="直接连接符 17"/>
          <p:cNvCxnSpPr>
            <a:cxnSpLocks noChangeShapeType="1"/>
            <a:stCxn id="17412" idx="3"/>
            <a:endCxn id="17414" idx="1"/>
          </p:cNvCxnSpPr>
          <p:nvPr>
            <p:custDataLst>
              <p:tags r:id="rId9"/>
            </p:custDataLst>
          </p:nvPr>
        </p:nvCxnSpPr>
        <p:spPr bwMode="auto">
          <a:xfrm flipV="1">
            <a:off x="5275230" y="1877638"/>
            <a:ext cx="781685" cy="577215"/>
          </a:xfrm>
          <a:prstGeom prst="line">
            <a:avLst/>
          </a:prstGeom>
          <a:noFill/>
          <a:ln w="6350" cmpd="sng">
            <a:solidFill>
              <a:srgbClr val="4276AA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20" name="直接连接符 19"/>
          <p:cNvCxnSpPr>
            <a:cxnSpLocks noChangeShapeType="1"/>
            <a:stCxn id="17412" idx="3"/>
            <a:endCxn id="17415" idx="1"/>
          </p:cNvCxnSpPr>
          <p:nvPr>
            <p:custDataLst>
              <p:tags r:id="rId10"/>
            </p:custDataLst>
          </p:nvPr>
        </p:nvCxnSpPr>
        <p:spPr bwMode="auto">
          <a:xfrm>
            <a:off x="5275230" y="2454853"/>
            <a:ext cx="781685" cy="600075"/>
          </a:xfrm>
          <a:prstGeom prst="line">
            <a:avLst/>
          </a:prstGeom>
          <a:noFill/>
          <a:ln w="6350" cmpd="sng">
            <a:solidFill>
              <a:srgbClr val="4276AA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文本框 60"/>
          <p:cNvSpPr txBox="1"/>
          <p:nvPr>
            <p:custDataLst>
              <p:tags r:id="rId11"/>
            </p:custDataLst>
          </p:nvPr>
        </p:nvSpPr>
        <p:spPr>
          <a:xfrm>
            <a:off x="1513814" y="3061177"/>
            <a:ext cx="1306231" cy="63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 algn="ctr" eaLnBrk="1" hangingPunct="1">
              <a:lnSpc>
                <a:spcPct val="100000"/>
              </a:lnSpc>
              <a:buNone/>
              <a:defRPr sz="1400">
                <a:solidFill>
                  <a:srgbClr val="F4E3B6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企业管理</a:t>
            </a:r>
          </a:p>
        </p:txBody>
      </p:sp>
      <p:sp>
        <p:nvSpPr>
          <p:cNvPr id="62" name="文本框 61"/>
          <p:cNvSpPr txBox="1"/>
          <p:nvPr>
            <p:custDataLst>
              <p:tags r:id="rId12"/>
            </p:custDataLst>
          </p:nvPr>
        </p:nvSpPr>
        <p:spPr>
          <a:xfrm>
            <a:off x="3859682" y="2139501"/>
            <a:ext cx="1306231" cy="63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 algn="ctr" eaLnBrk="1" hangingPunct="1">
              <a:lnSpc>
                <a:spcPct val="100000"/>
              </a:lnSpc>
              <a:buNone/>
              <a:defRPr sz="1400">
                <a:solidFill>
                  <a:srgbClr val="F4E3B6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销售系统</a:t>
            </a:r>
          </a:p>
        </p:txBody>
      </p:sp>
      <p:sp>
        <p:nvSpPr>
          <p:cNvPr id="63" name="文本框 62"/>
          <p:cNvSpPr txBox="1"/>
          <p:nvPr>
            <p:custDataLst>
              <p:tags r:id="rId13"/>
            </p:custDataLst>
          </p:nvPr>
        </p:nvSpPr>
        <p:spPr>
          <a:xfrm>
            <a:off x="3859682" y="3980493"/>
            <a:ext cx="1306231" cy="63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 algn="ctr" eaLnBrk="1" hangingPunct="1">
              <a:lnSpc>
                <a:spcPct val="100000"/>
              </a:lnSpc>
              <a:buNone/>
              <a:defRPr sz="1400">
                <a:solidFill>
                  <a:srgbClr val="F4E3B6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企业邮箱</a:t>
            </a:r>
          </a:p>
        </p:txBody>
      </p:sp>
      <p:sp>
        <p:nvSpPr>
          <p:cNvPr id="64" name="文本框 63"/>
          <p:cNvSpPr txBox="1"/>
          <p:nvPr>
            <p:custDataLst>
              <p:tags r:id="rId14"/>
            </p:custDataLst>
          </p:nvPr>
        </p:nvSpPr>
        <p:spPr>
          <a:xfrm>
            <a:off x="6178025" y="1562275"/>
            <a:ext cx="1306231" cy="63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 algn="ctr" eaLnBrk="1" hangingPunct="1">
              <a:lnSpc>
                <a:spcPct val="100000"/>
              </a:lnSpc>
              <a:buNone/>
              <a:defRPr sz="1400">
                <a:solidFill>
                  <a:srgbClr val="F4E3B6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员工管理</a:t>
            </a:r>
          </a:p>
        </p:txBody>
      </p:sp>
      <p:sp>
        <p:nvSpPr>
          <p:cNvPr id="65" name="文本框 64"/>
          <p:cNvSpPr txBox="1"/>
          <p:nvPr>
            <p:custDataLst>
              <p:tags r:id="rId15"/>
            </p:custDataLst>
          </p:nvPr>
        </p:nvSpPr>
        <p:spPr>
          <a:xfrm>
            <a:off x="6178025" y="2739534"/>
            <a:ext cx="1306231" cy="63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 algn="ctr" eaLnBrk="1" hangingPunct="1">
              <a:lnSpc>
                <a:spcPct val="100000"/>
              </a:lnSpc>
              <a:buNone/>
              <a:defRPr sz="1400">
                <a:solidFill>
                  <a:srgbClr val="F4E3B6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客户管理</a:t>
            </a:r>
          </a:p>
        </p:txBody>
      </p:sp>
      <p:cxnSp>
        <p:nvCxnSpPr>
          <p:cNvPr id="71" name="直接连接符 19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5216742" y="4276425"/>
            <a:ext cx="1003462" cy="18874"/>
          </a:xfrm>
          <a:prstGeom prst="line">
            <a:avLst/>
          </a:prstGeom>
          <a:noFill/>
          <a:ln w="6350" cmpd="sng">
            <a:solidFill>
              <a:srgbClr val="4276AA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2" name="圆角矩形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56918" y="3897919"/>
            <a:ext cx="1535863" cy="796636"/>
          </a:xfrm>
          <a:prstGeom prst="roundRect">
            <a:avLst>
              <a:gd name="adj" fmla="val 16667"/>
            </a:avLst>
          </a:prstGeom>
          <a:solidFill>
            <a:srgbClr val="4276A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 sz="1600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</a:endParaRPr>
          </a:p>
        </p:txBody>
      </p:sp>
      <p:sp>
        <p:nvSpPr>
          <p:cNvPr id="73" name="文本框 72"/>
          <p:cNvSpPr txBox="1"/>
          <p:nvPr>
            <p:custDataLst>
              <p:tags r:id="rId18"/>
            </p:custDataLst>
          </p:nvPr>
        </p:nvSpPr>
        <p:spPr>
          <a:xfrm>
            <a:off x="6178025" y="4063852"/>
            <a:ext cx="1306231" cy="63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defPPr>
              <a:defRPr lang="zh-CN"/>
            </a:defPPr>
            <a:lvl1pPr algn="ctr" eaLnBrk="1" hangingPunct="1">
              <a:lnSpc>
                <a:spcPct val="100000"/>
              </a:lnSpc>
              <a:buNone/>
              <a:defRPr sz="1400">
                <a:solidFill>
                  <a:srgbClr val="F4E3B6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邮箱管理</a:t>
            </a:r>
          </a:p>
        </p:txBody>
      </p:sp>
      <p:pic>
        <p:nvPicPr>
          <p:cNvPr id="20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0692" y="415294"/>
            <a:ext cx="8139178" cy="441964"/>
          </a:xfrm>
        </p:spPr>
        <p:txBody>
          <a:bodyPr/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企业管理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2000" b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企业邮箱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0565" y="4826635"/>
            <a:ext cx="7723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企业邮箱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可以更好的保护健身品牌公司的隐私，保证重要的业务资料和客户不丢失，有利于提升企业形象，对企业管理有重要的价值和意义。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923925" y="1598027"/>
            <a:ext cx="3373039" cy="11885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1370550" y="1405958"/>
            <a:ext cx="2478473" cy="4334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923925" y="3187197"/>
            <a:ext cx="3373039" cy="11885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rgbClr val="474546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1370550" y="2994470"/>
            <a:ext cx="2478473" cy="433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4620586" y="1598027"/>
            <a:ext cx="3373039" cy="11885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5067869" y="1405958"/>
            <a:ext cx="2478473" cy="433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8"/>
            </p:custDataLst>
          </p:nvPr>
        </p:nvSpPr>
        <p:spPr>
          <a:xfrm>
            <a:off x="4620586" y="3187197"/>
            <a:ext cx="3373039" cy="11885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rgbClr val="474546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>
            <p:custDataLst>
              <p:tags r:id="rId9"/>
            </p:custDataLst>
          </p:nvPr>
        </p:nvSpPr>
        <p:spPr>
          <a:xfrm>
            <a:off x="5067869" y="2994470"/>
            <a:ext cx="2478473" cy="4334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rgbClr val="474546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1419225" y="1403985"/>
            <a:ext cx="2364679" cy="43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+mj-lt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500" b="1" spc="3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①企业名片</a:t>
            </a: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1054163" y="1900601"/>
            <a:ext cx="3095461" cy="700524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200" spc="150">
                <a:solidFill>
                  <a:schemeClr val="tx1"/>
                </a:solidFill>
                <a:ea typeface="微软雅黑" panose="020B0503020204020204" charset="-122"/>
                <a:sym typeface="Arial" panose="020B0604020202020204" pitchFamily="34" charset="0"/>
              </a:rPr>
              <a:t>使用健身品牌的公司域名作为统一的邮箱后缀，有利于塑造和提升健身企业形象，方便业务联络</a:t>
            </a: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5125753" y="1403985"/>
            <a:ext cx="2364679" cy="43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+mj-lt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500" b="1" spc="3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②专属邮箱</a:t>
            </a:r>
          </a:p>
        </p:txBody>
      </p: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4699635" y="1900555"/>
            <a:ext cx="3233420" cy="700405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200" spc="150">
                <a:solidFill>
                  <a:schemeClr val="tx1"/>
                </a:solidFill>
                <a:ea typeface="微软雅黑" panose="020B0503020204020204" charset="-122"/>
                <a:sym typeface="Arial" panose="020B0604020202020204" pitchFamily="34" charset="0"/>
              </a:rPr>
              <a:t>由公司定义的专属邮箱地址，长期有效，即使更换邮箱运营商，仍可持续使用</a:t>
            </a:r>
          </a:p>
        </p:txBody>
      </p:sp>
      <p:sp>
        <p:nvSpPr>
          <p:cNvPr id="24" name="文本框 23"/>
          <p:cNvSpPr txBox="1"/>
          <p:nvPr>
            <p:custDataLst>
              <p:tags r:id="rId14"/>
            </p:custDataLst>
          </p:nvPr>
        </p:nvSpPr>
        <p:spPr>
          <a:xfrm>
            <a:off x="1419225" y="2992497"/>
            <a:ext cx="2364679" cy="43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+mj-lt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500" b="1" spc="3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③统一管理</a:t>
            </a:r>
          </a:p>
        </p:txBody>
      </p:sp>
      <p:sp>
        <p:nvSpPr>
          <p:cNvPr id="25" name="文本框 24"/>
          <p:cNvSpPr txBox="1"/>
          <p:nvPr>
            <p:custDataLst>
              <p:tags r:id="rId15"/>
            </p:custDataLst>
          </p:nvPr>
        </p:nvSpPr>
        <p:spPr>
          <a:xfrm>
            <a:off x="1062990" y="3574415"/>
            <a:ext cx="3087370" cy="700405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200" spc="150">
                <a:solidFill>
                  <a:schemeClr val="tx1"/>
                </a:solidFill>
                <a:ea typeface="微软雅黑" panose="020B0503020204020204" charset="-122"/>
                <a:sym typeface="Arial" panose="020B0604020202020204" pitchFamily="34" charset="0"/>
              </a:rPr>
              <a:t>公司统一管理邮箱，即使业务人员流动，仍可保证重要的健身业务资料和客户不丢失</a:t>
            </a:r>
          </a:p>
        </p:txBody>
      </p:sp>
      <p:sp>
        <p:nvSpPr>
          <p:cNvPr id="26" name="文本框 25"/>
          <p:cNvSpPr txBox="1"/>
          <p:nvPr>
            <p:custDataLst>
              <p:tags r:id="rId16"/>
            </p:custDataLst>
          </p:nvPr>
        </p:nvSpPr>
        <p:spPr>
          <a:xfrm>
            <a:off x="5125753" y="2992497"/>
            <a:ext cx="2364679" cy="43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+mj-lt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500" b="1" spc="3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④安全管理</a:t>
            </a:r>
          </a:p>
        </p:txBody>
      </p:sp>
      <p:sp>
        <p:nvSpPr>
          <p:cNvPr id="27" name="文本框 26"/>
          <p:cNvSpPr txBox="1"/>
          <p:nvPr>
            <p:custDataLst>
              <p:tags r:id="rId17"/>
            </p:custDataLst>
          </p:nvPr>
        </p:nvSpPr>
        <p:spPr>
          <a:xfrm>
            <a:off x="4698365" y="3574415"/>
            <a:ext cx="3234690" cy="700405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200" spc="150">
                <a:solidFill>
                  <a:schemeClr val="tx1"/>
                </a:solidFill>
                <a:ea typeface="微软雅黑" panose="020B0503020204020204" charset="-122"/>
                <a:sym typeface="Arial" panose="020B0604020202020204" pitchFamily="34" charset="0"/>
              </a:rPr>
              <a:t>由专业公司维护的企业邮箱比个人邮箱更加稳定安全，带有反垃圾，反病毒功能</a:t>
            </a:r>
          </a:p>
        </p:txBody>
      </p:sp>
      <p:pic>
        <p:nvPicPr>
          <p:cNvPr id="20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862" y="415294"/>
            <a:ext cx="8139178" cy="441964"/>
          </a:xfrm>
        </p:spPr>
        <p:txBody>
          <a:bodyPr/>
          <a:lstStyle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企业管理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2000" b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销售系统（员工管理）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38345" y="1264920"/>
            <a:ext cx="4349115" cy="482155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②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电子名片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：健身公司员工在通知客户续费时，可以分享个人的电子名片，让客户可以快速了解公司和产品信息，如果有意向的话，可以直接在线拨打电话。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2285" y="1264920"/>
            <a:ext cx="40963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任务中心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：健身公司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boss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可以通过发布工作任务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安排下属通知客户进行健身卡续费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和升级工作；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boss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可以在后台设置任务目标和提醒时间，及时关注员工完成进度情况。</a:t>
            </a:r>
          </a:p>
          <a:p>
            <a:pPr algn="l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7570" y="3190875"/>
            <a:ext cx="3157220" cy="22967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7530" y="2886710"/>
            <a:ext cx="1706245" cy="3077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211580" y="5818505"/>
            <a:ext cx="2537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>
                <a:latin typeface="微软雅黑" panose="020B0503020204020204" charset="-122"/>
                <a:ea typeface="微软雅黑" panose="020B0503020204020204" charset="-122"/>
              </a:rPr>
              <a:t>发布任务-任务详情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51805" y="6086475"/>
            <a:ext cx="2632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>
                <a:latin typeface="微软雅黑" panose="020B0503020204020204" charset="-122"/>
                <a:ea typeface="微软雅黑" panose="020B0503020204020204" charset="-122"/>
              </a:rPr>
              <a:t>健身教练-电子名片</a:t>
            </a:r>
          </a:p>
        </p:txBody>
      </p:sp>
      <p:pic>
        <p:nvPicPr>
          <p:cNvPr id="10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615442" y="400689"/>
            <a:ext cx="8139178" cy="441964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企业管理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sz="2000" b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销售系统（客户管理）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0110" y="1085850"/>
            <a:ext cx="77228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③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客户管理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：客户浏览了健身员工名片后，销售系统会显示客户的手机号码以及相应的浏览痕迹，便于管理客户，批量发送短信或设置客户标签。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4845" y="2217420"/>
            <a:ext cx="8040370" cy="27984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17875" y="5224145"/>
            <a:ext cx="302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客户管理-客户列表</a:t>
            </a:r>
          </a:p>
        </p:txBody>
      </p:sp>
      <p:pic>
        <p:nvPicPr>
          <p:cNvPr id="7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63888" y="2682240"/>
            <a:ext cx="2998788" cy="554038"/>
          </a:xfrm>
        </p:spPr>
        <p:txBody>
          <a:bodyPr lIns="90000" tIns="46800" rIns="90000" bIns="46800" anchor="b" anchorCtr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行业案例参考</a:t>
            </a: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582863" y="2735263"/>
            <a:ext cx="1049338" cy="585788"/>
          </a:xfrm>
          <a:prstGeom prst="rect">
            <a:avLst/>
          </a:prstGeom>
        </p:spPr>
        <p:txBody>
          <a:bodyPr vert="horz" lIns="67500" tIns="35100" rIns="67500" bIns="35100" rtlCol="0" anchor="t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乐喵体W" pitchFamily="18" charset="-122"/>
                <a:ea typeface="汉仪乐喵体W" pitchFamily="18" charset="-122"/>
                <a:cs typeface="+mj-cs"/>
              </a:defRPr>
            </a:lvl1pPr>
          </a:lstStyle>
          <a:p>
            <a:pPr fontAlgn="auto"/>
            <a:r>
              <a:rPr lang="en-US" altLang="zh-CN" sz="2800" strike="noStrike" noProof="1"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04</a:t>
            </a:r>
          </a:p>
        </p:txBody>
      </p:sp>
      <p:pic>
        <p:nvPicPr>
          <p:cNvPr id="5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95675" y="2714625"/>
            <a:ext cx="3053080" cy="554355"/>
          </a:xfrm>
        </p:spPr>
        <p:txBody>
          <a:bodyPr vert="horz" lIns="90000" tIns="46800" rIns="90000" bIns="46800" anchor="b"/>
          <a:lstStyle/>
          <a:p>
            <a:pPr defTabSz="914400"/>
            <a:r>
              <a:rPr lang="zh-CN" altLang="en-US" sz="2400" kern="1200" spc="200" normalizeH="0" baseline="0" dirty="0">
                <a:latin typeface="微软雅黑" panose="020B0503020204020204" charset="-122"/>
                <a:ea typeface="微软雅黑" panose="020B0503020204020204" charset="-122"/>
                <a:cs typeface="+mj-cs"/>
              </a:rPr>
              <a:t>健身行业现状分析</a:t>
            </a: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574925" y="2783523"/>
            <a:ext cx="1049338" cy="585788"/>
          </a:xfrm>
          <a:prstGeom prst="rect">
            <a:avLst/>
          </a:prstGeom>
        </p:spPr>
        <p:txBody>
          <a:bodyPr vert="horz" lIns="67500" tIns="35100" rIns="67500" bIns="35100" rtlCol="0" anchor="t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乐喵体W" pitchFamily="18" charset="-122"/>
                <a:ea typeface="汉仪乐喵体W" pitchFamily="18" charset="-122"/>
                <a:cs typeface="+mj-cs"/>
              </a:defRPr>
            </a:lvl1pPr>
          </a:lstStyle>
          <a:p>
            <a:pPr fontAlgn="auto"/>
            <a:r>
              <a:rPr lang="en-US" altLang="zh-CN" sz="2800" strike="noStrike" noProof="1">
                <a:uFillTx/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pic>
        <p:nvPicPr>
          <p:cNvPr id="5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101600" tIns="38100" rIns="76200" bIns="3810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kern="1200" spc="-200" normalizeH="0" baseline="0" dirty="0"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/>
            </a:r>
            <a:br>
              <a:rPr lang="en-US" altLang="zh-CN" kern="1200" spc="-200" normalizeH="0" baseline="0" dirty="0"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</a:br>
            <a:endParaRPr kumimoji="0" lang="en-US" altLang="zh-CN" sz="2400" b="1" i="0" u="none" strike="noStrike" kern="1200" cap="none" spc="-2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39990" y="1976755"/>
            <a:ext cx="1334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spc="150" noProof="1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企业邮箱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680847" y="347349"/>
            <a:ext cx="8139178" cy="441964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sz="2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企业品牌建设产品组合功能</a:t>
            </a:r>
          </a:p>
        </p:txBody>
      </p:sp>
      <p:cxnSp>
        <p:nvCxnSpPr>
          <p:cNvPr id="3" name="直接箭头连接符 2"/>
          <p:cNvCxnSpPr/>
          <p:nvPr>
            <p:custDataLst>
              <p:tags r:id="rId3"/>
            </p:custDataLst>
          </p:nvPr>
        </p:nvCxnSpPr>
        <p:spPr>
          <a:xfrm>
            <a:off x="363307" y="2508840"/>
            <a:ext cx="8369580" cy="0"/>
          </a:xfrm>
          <a:prstGeom prst="straightConnector1">
            <a:avLst/>
          </a:prstGeom>
          <a:ln w="19050">
            <a:solidFill>
              <a:srgbClr val="4D576B">
                <a:lumMod val="60000"/>
                <a:lumOff val="40000"/>
              </a:srgbClr>
            </a:solidFill>
            <a:tailEnd type="triangle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" name="泪滴形 3"/>
          <p:cNvSpPr/>
          <p:nvPr>
            <p:custDataLst>
              <p:tags r:id="rId4"/>
            </p:custDataLst>
          </p:nvPr>
        </p:nvSpPr>
        <p:spPr>
          <a:xfrm rot="8100000">
            <a:off x="1189848" y="1366609"/>
            <a:ext cx="802867" cy="798116"/>
          </a:xfrm>
          <a:prstGeom prst="teardrop">
            <a:avLst/>
          </a:prstGeom>
          <a:solidFill>
            <a:sysClr val="window" lastClr="FFFFFF"/>
          </a:solidFill>
          <a:ln w="25400">
            <a:solidFill>
              <a:srgbClr val="1F74AD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圆角矩形 23"/>
          <p:cNvSpPr/>
          <p:nvPr>
            <p:custDataLst>
              <p:tags r:id="rId5"/>
            </p:custDataLst>
          </p:nvPr>
        </p:nvSpPr>
        <p:spPr>
          <a:xfrm>
            <a:off x="1064666" y="2397246"/>
            <a:ext cx="1037121" cy="228793"/>
          </a:xfrm>
          <a:prstGeom prst="roundRect">
            <a:avLst>
              <a:gd name="adj" fmla="val 50000"/>
            </a:avLst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lIns="68568" tIns="35100" rIns="68568" bIns="35100" anchor="b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350" b="1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>
            <p:custDataLst>
              <p:tags r:id="rId6"/>
            </p:custDataLst>
          </p:nvPr>
        </p:nvSpPr>
        <p:spPr>
          <a:xfrm>
            <a:off x="1263713" y="1441177"/>
            <a:ext cx="649220" cy="648469"/>
          </a:xfrm>
          <a:prstGeom prst="ellipse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lIns="68568" tIns="35100" rIns="68568" bIns="3510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35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泪滴形 20"/>
          <p:cNvSpPr/>
          <p:nvPr>
            <p:custDataLst>
              <p:tags r:id="rId7"/>
            </p:custDataLst>
          </p:nvPr>
        </p:nvSpPr>
        <p:spPr>
          <a:xfrm rot="8100000">
            <a:off x="2649825" y="1366609"/>
            <a:ext cx="802867" cy="798116"/>
          </a:xfrm>
          <a:prstGeom prst="teardrop">
            <a:avLst/>
          </a:prstGeom>
          <a:solidFill>
            <a:sysClr val="window" lastClr="FFFFFF"/>
          </a:solidFill>
          <a:ln w="25400">
            <a:solidFill>
              <a:srgbClr val="3498DB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>
            <p:custDataLst>
              <p:tags r:id="rId8"/>
            </p:custDataLst>
          </p:nvPr>
        </p:nvSpPr>
        <p:spPr>
          <a:xfrm>
            <a:off x="2726813" y="1441177"/>
            <a:ext cx="649220" cy="648469"/>
          </a:xfrm>
          <a:prstGeom prst="ellipse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lIns="68568" tIns="35100" rIns="68568" bIns="3510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35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>
            <p:custDataLst>
              <p:tags r:id="rId9"/>
            </p:custDataLst>
          </p:nvPr>
        </p:nvSpPr>
        <p:spPr>
          <a:xfrm>
            <a:off x="2524643" y="2397246"/>
            <a:ext cx="1036517" cy="228793"/>
          </a:xfrm>
          <a:prstGeom prst="roundRect">
            <a:avLst>
              <a:gd name="adj" fmla="val 50000"/>
            </a:avLst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lIns="68568" tIns="35100" rIns="68568" bIns="35100" anchor="b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350" b="1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泪滴形 16"/>
          <p:cNvSpPr/>
          <p:nvPr>
            <p:custDataLst>
              <p:tags r:id="rId10"/>
            </p:custDataLst>
          </p:nvPr>
        </p:nvSpPr>
        <p:spPr>
          <a:xfrm rot="8100000">
            <a:off x="4109801" y="1366609"/>
            <a:ext cx="802867" cy="798116"/>
          </a:xfrm>
          <a:prstGeom prst="teardrop">
            <a:avLst/>
          </a:prstGeom>
          <a:solidFill>
            <a:sysClr val="window" lastClr="FFFFFF"/>
          </a:solidFill>
          <a:ln w="25400">
            <a:solidFill>
              <a:srgbClr val="1AA3AA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>
            <p:custDataLst>
              <p:tags r:id="rId11"/>
            </p:custDataLst>
          </p:nvPr>
        </p:nvSpPr>
        <p:spPr>
          <a:xfrm>
            <a:off x="4186625" y="1441432"/>
            <a:ext cx="649220" cy="648469"/>
          </a:xfrm>
          <a:prstGeom prst="ellipse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lIns="68568" tIns="35100" rIns="68568" bIns="3510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35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>
            <p:custDataLst>
              <p:tags r:id="rId12"/>
            </p:custDataLst>
          </p:nvPr>
        </p:nvSpPr>
        <p:spPr>
          <a:xfrm>
            <a:off x="3984620" y="2397246"/>
            <a:ext cx="1036517" cy="228793"/>
          </a:xfrm>
          <a:prstGeom prst="roundRect">
            <a:avLst>
              <a:gd name="adj" fmla="val 50000"/>
            </a:avLst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lIns="68568" tIns="35100" rIns="68568" bIns="35100" anchor="b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350" b="1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泪滴形 22"/>
          <p:cNvSpPr/>
          <p:nvPr>
            <p:custDataLst>
              <p:tags r:id="rId13"/>
            </p:custDataLst>
          </p:nvPr>
        </p:nvSpPr>
        <p:spPr>
          <a:xfrm rot="8100000">
            <a:off x="5569779" y="1366609"/>
            <a:ext cx="802867" cy="798116"/>
          </a:xfrm>
          <a:prstGeom prst="teardrop">
            <a:avLst/>
          </a:prstGeom>
          <a:solidFill>
            <a:sysClr val="window" lastClr="FFFFFF"/>
          </a:solidFill>
          <a:ln w="25400">
            <a:solidFill>
              <a:srgbClr val="69A35B"/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>
            <p:custDataLst>
              <p:tags r:id="rId14"/>
            </p:custDataLst>
          </p:nvPr>
        </p:nvSpPr>
        <p:spPr>
          <a:xfrm>
            <a:off x="5646767" y="1441177"/>
            <a:ext cx="649220" cy="648469"/>
          </a:xfrm>
          <a:prstGeom prst="ellipse">
            <a:avLst/>
          </a:pr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lIns="68568" tIns="35100" rIns="68568" bIns="3510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35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圆角矩形 31"/>
          <p:cNvSpPr/>
          <p:nvPr>
            <p:custDataLst>
              <p:tags r:id="rId15"/>
            </p:custDataLst>
          </p:nvPr>
        </p:nvSpPr>
        <p:spPr>
          <a:xfrm>
            <a:off x="5444597" y="2397246"/>
            <a:ext cx="1036517" cy="228793"/>
          </a:xfrm>
          <a:prstGeom prst="roundRect">
            <a:avLst>
              <a:gd name="adj" fmla="val 50000"/>
            </a:avLst>
          </a:pr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lIns="68568" tIns="35100" rIns="68568" bIns="35100" anchor="b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350" b="1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泪滴形 33"/>
          <p:cNvSpPr/>
          <p:nvPr>
            <p:custDataLst>
              <p:tags r:id="rId16"/>
            </p:custDataLst>
          </p:nvPr>
        </p:nvSpPr>
        <p:spPr>
          <a:xfrm rot="8100000">
            <a:off x="7029755" y="1369063"/>
            <a:ext cx="802867" cy="798116"/>
          </a:xfrm>
          <a:prstGeom prst="teardrop">
            <a:avLst/>
          </a:prstGeom>
          <a:solidFill>
            <a:sysClr val="window" lastClr="FFFFFF"/>
          </a:solidFill>
          <a:ln w="25400">
            <a:solidFill>
              <a:srgbClr val="9BBB59">
                <a:lumMod val="75000"/>
              </a:srgbClr>
            </a:solidFill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>
            <p:custDataLst>
              <p:tags r:id="rId17"/>
            </p:custDataLst>
          </p:nvPr>
        </p:nvSpPr>
        <p:spPr>
          <a:xfrm>
            <a:off x="7106743" y="1443632"/>
            <a:ext cx="649220" cy="648469"/>
          </a:xfrm>
          <a:prstGeom prst="ellipse">
            <a:avLst/>
          </a:prstGeom>
          <a:solidFill>
            <a:srgbClr val="9BBB59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lIns="68568" tIns="35100" rIns="68568" bIns="3510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35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圆角矩形 8"/>
          <p:cNvSpPr/>
          <p:nvPr>
            <p:custDataLst>
              <p:tags r:id="rId18"/>
            </p:custDataLst>
          </p:nvPr>
        </p:nvSpPr>
        <p:spPr>
          <a:xfrm>
            <a:off x="6904574" y="2397246"/>
            <a:ext cx="1036517" cy="228793"/>
          </a:xfrm>
          <a:prstGeom prst="roundRect">
            <a:avLst>
              <a:gd name="adj" fmla="val 50000"/>
            </a:avLst>
          </a:prstGeom>
          <a:solidFill>
            <a:srgbClr val="9BBB59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lIns="68568" tIns="35100" rIns="68568" bIns="3510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350" b="1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19"/>
            </p:custDataLst>
          </p:nvPr>
        </p:nvSpPr>
        <p:spPr>
          <a:xfrm>
            <a:off x="1087522" y="2397039"/>
            <a:ext cx="983321" cy="219048"/>
          </a:xfrm>
          <a:prstGeom prst="rect">
            <a:avLst/>
          </a:prstGeom>
          <a:noFill/>
        </p:spPr>
        <p:txBody>
          <a:bodyPr wrap="square" lIns="67500" tIns="35100" rIns="67500" bIns="0" rtlCol="0" anchor="b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沟通助手</a:t>
            </a:r>
          </a:p>
        </p:txBody>
      </p:sp>
      <p:sp>
        <p:nvSpPr>
          <p:cNvPr id="38" name="文本框 37"/>
          <p:cNvSpPr txBox="1"/>
          <p:nvPr>
            <p:custDataLst>
              <p:tags r:id="rId20"/>
            </p:custDataLst>
          </p:nvPr>
        </p:nvSpPr>
        <p:spPr>
          <a:xfrm>
            <a:off x="2552905" y="2402119"/>
            <a:ext cx="983321" cy="219048"/>
          </a:xfrm>
          <a:prstGeom prst="rect">
            <a:avLst/>
          </a:prstGeom>
          <a:noFill/>
        </p:spPr>
        <p:txBody>
          <a:bodyPr wrap="square" lIns="67500" tIns="35100" rIns="67500" bIns="0" rtlCol="0" anchor="b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5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建站工具</a:t>
            </a:r>
          </a:p>
        </p:txBody>
      </p:sp>
      <p:sp>
        <p:nvSpPr>
          <p:cNvPr id="39" name="文本框 38"/>
          <p:cNvSpPr txBox="1"/>
          <p:nvPr>
            <p:custDataLst>
              <p:tags r:id="rId21"/>
            </p:custDataLst>
          </p:nvPr>
        </p:nvSpPr>
        <p:spPr>
          <a:xfrm>
            <a:off x="4016863" y="2402119"/>
            <a:ext cx="983321" cy="219048"/>
          </a:xfrm>
          <a:prstGeom prst="rect">
            <a:avLst/>
          </a:prstGeom>
          <a:noFill/>
        </p:spPr>
        <p:txBody>
          <a:bodyPr wrap="square" lIns="67500" tIns="35100" rIns="67500" bIns="0" rtlCol="0" anchor="b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5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推广工具</a:t>
            </a:r>
          </a:p>
        </p:txBody>
      </p:sp>
      <p:sp>
        <p:nvSpPr>
          <p:cNvPr id="40" name="文本框 39"/>
          <p:cNvSpPr txBox="1"/>
          <p:nvPr>
            <p:custDataLst>
              <p:tags r:id="rId22"/>
            </p:custDataLst>
          </p:nvPr>
        </p:nvSpPr>
        <p:spPr>
          <a:xfrm>
            <a:off x="5444318" y="2402119"/>
            <a:ext cx="983321" cy="219048"/>
          </a:xfrm>
          <a:prstGeom prst="rect">
            <a:avLst/>
          </a:prstGeom>
          <a:noFill/>
        </p:spPr>
        <p:txBody>
          <a:bodyPr wrap="square" lIns="67500" tIns="35100" rIns="67500" bIns="0" rtlCol="0" anchor="b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5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销售工具</a:t>
            </a:r>
          </a:p>
        </p:txBody>
      </p:sp>
      <p:sp>
        <p:nvSpPr>
          <p:cNvPr id="43" name="文本框 42"/>
          <p:cNvSpPr txBox="1"/>
          <p:nvPr>
            <p:custDataLst>
              <p:tags r:id="rId23"/>
            </p:custDataLst>
          </p:nvPr>
        </p:nvSpPr>
        <p:spPr>
          <a:xfrm>
            <a:off x="6936817" y="2402119"/>
            <a:ext cx="983321" cy="219048"/>
          </a:xfrm>
          <a:prstGeom prst="rect">
            <a:avLst/>
          </a:prstGeom>
          <a:noFill/>
        </p:spPr>
        <p:txBody>
          <a:bodyPr wrap="square" lIns="67500" tIns="35100" rIns="67500" bIns="0" rtlCol="0" anchor="b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5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制图工具</a:t>
            </a:r>
          </a:p>
        </p:txBody>
      </p:sp>
      <p:sp>
        <p:nvSpPr>
          <p:cNvPr id="44" name="文本框 43"/>
          <p:cNvSpPr txBox="1"/>
          <p:nvPr>
            <p:custDataLst>
              <p:tags r:id="rId24"/>
            </p:custDataLst>
          </p:nvPr>
        </p:nvSpPr>
        <p:spPr>
          <a:xfrm>
            <a:off x="1270593" y="1467642"/>
            <a:ext cx="641380" cy="596050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企业邮箱</a:t>
            </a:r>
          </a:p>
        </p:txBody>
      </p:sp>
      <p:sp>
        <p:nvSpPr>
          <p:cNvPr id="45" name="文本框 44"/>
          <p:cNvSpPr txBox="1"/>
          <p:nvPr>
            <p:custDataLst>
              <p:tags r:id="rId25"/>
            </p:custDataLst>
          </p:nvPr>
        </p:nvSpPr>
        <p:spPr>
          <a:xfrm>
            <a:off x="4186555" y="1493520"/>
            <a:ext cx="681990" cy="596265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小程序</a:t>
            </a:r>
          </a:p>
        </p:txBody>
      </p:sp>
      <p:sp>
        <p:nvSpPr>
          <p:cNvPr id="46" name="文本框 45"/>
          <p:cNvSpPr txBox="1"/>
          <p:nvPr>
            <p:custDataLst>
              <p:tags r:id="rId26"/>
            </p:custDataLst>
          </p:nvPr>
        </p:nvSpPr>
        <p:spPr>
          <a:xfrm>
            <a:off x="2642235" y="1467485"/>
            <a:ext cx="805180" cy="596265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/>
          <a:lstStyle/>
          <a:p>
            <a:pPr algn="ctr">
              <a:lnSpc>
                <a:spcPct val="120000"/>
              </a:lnSpc>
            </a:pPr>
            <a:r>
              <a:rPr lang="zh-CN" altLang="en-US" sz="12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展示型网站</a:t>
            </a:r>
          </a:p>
        </p:txBody>
      </p:sp>
      <p:sp>
        <p:nvSpPr>
          <p:cNvPr id="47" name="文本框 46"/>
          <p:cNvSpPr txBox="1"/>
          <p:nvPr>
            <p:custDataLst>
              <p:tags r:id="rId27"/>
            </p:custDataLst>
          </p:nvPr>
        </p:nvSpPr>
        <p:spPr>
          <a:xfrm>
            <a:off x="5650524" y="1467642"/>
            <a:ext cx="641380" cy="596050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销售平台</a:t>
            </a:r>
          </a:p>
        </p:txBody>
      </p:sp>
      <p:sp>
        <p:nvSpPr>
          <p:cNvPr id="48" name="文本框 47"/>
          <p:cNvSpPr txBox="1"/>
          <p:nvPr>
            <p:custDataLst>
              <p:tags r:id="rId28"/>
            </p:custDataLst>
          </p:nvPr>
        </p:nvSpPr>
        <p:spPr>
          <a:xfrm>
            <a:off x="7110500" y="1470096"/>
            <a:ext cx="641380" cy="596050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云设计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160770" y="3028950"/>
            <a:ext cx="26593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zh-CN" altLang="en-US" sz="1800" b="1" spc="150">
                <a:solidFill>
                  <a:srgbClr val="77933C"/>
                </a:solidFill>
                <a:ea typeface="微软雅黑" panose="020B0503020204020204" charset="-122"/>
                <a:sym typeface="Arial" panose="020B0604020202020204" pitchFamily="34" charset="0"/>
              </a:rPr>
              <a:t>解决健身企业做图问题</a:t>
            </a:r>
            <a:endParaRPr lang="zh-CN" altLang="en-US" sz="1800" b="1" strike="noStrike" spc="150" noProof="1">
              <a:solidFill>
                <a:srgbClr val="77933C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713230" y="3169285"/>
            <a:ext cx="2659380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zh-CN" altLang="en-US" b="1" spc="150">
                <a:solidFill>
                  <a:srgbClr val="3498DB"/>
                </a:solidFill>
                <a:ea typeface="微软雅黑" panose="020B0503020204020204" charset="-122"/>
                <a:sym typeface="Arial" panose="020B0604020202020204" pitchFamily="34" charset="0"/>
              </a:rPr>
              <a:t>解决健身品牌展示问题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262255" y="4323080"/>
            <a:ext cx="2659380" cy="3683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none" rtlCol="0" anchor="t">
            <a:spAutoFit/>
          </a:bodyPr>
          <a:lstStyle/>
          <a:p>
            <a:r>
              <a:rPr lang="zh-CN" altLang="en-US" b="1" spc="150">
                <a:solidFill>
                  <a:srgbClr val="1F74AD"/>
                </a:solidFill>
                <a:ea typeface="微软雅黑" panose="020B0503020204020204" charset="-122"/>
                <a:sym typeface="Arial" panose="020B0604020202020204" pitchFamily="34" charset="0"/>
              </a:rPr>
              <a:t>助力健身企业高效沟通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173095" y="4960620"/>
            <a:ext cx="3154680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lang="zh-CN" altLang="en-US" b="1" spc="150">
                <a:solidFill>
                  <a:srgbClr val="1AA3AA"/>
                </a:solidFill>
                <a:ea typeface="微软雅黑" panose="020B0503020204020204" charset="-122"/>
                <a:sym typeface="Arial" panose="020B0604020202020204" pitchFamily="34" charset="0"/>
              </a:rPr>
              <a:t>解决健身企业宣传推广问题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632960" y="3867150"/>
            <a:ext cx="29070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spc="150">
                <a:solidFill>
                  <a:srgbClr val="69A35B"/>
                </a:solidFill>
                <a:ea typeface="微软雅黑" panose="020B0503020204020204" charset="-122"/>
                <a:sym typeface="Arial" panose="020B0604020202020204" pitchFamily="34" charset="0"/>
              </a:rPr>
              <a:t>解决销售获客与转化难题</a:t>
            </a:r>
          </a:p>
        </p:txBody>
      </p:sp>
      <p:cxnSp>
        <p:nvCxnSpPr>
          <p:cNvPr id="60" name="直接箭头连接符 59"/>
          <p:cNvCxnSpPr/>
          <p:nvPr/>
        </p:nvCxnSpPr>
        <p:spPr>
          <a:xfrm>
            <a:off x="1588135" y="2625725"/>
            <a:ext cx="0" cy="1697355"/>
          </a:xfrm>
          <a:prstGeom prst="straightConnector1">
            <a:avLst/>
          </a:prstGeom>
          <a:ln w="28575" cmpd="sng">
            <a:solidFill>
              <a:srgbClr val="1F74AD"/>
            </a:solidFill>
            <a:prstDash val="soli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38" idx="2"/>
            <a:endCxn id="52" idx="0"/>
          </p:cNvCxnSpPr>
          <p:nvPr/>
        </p:nvCxnSpPr>
        <p:spPr>
          <a:xfrm flipH="1">
            <a:off x="3042920" y="2621280"/>
            <a:ext cx="1905" cy="548005"/>
          </a:xfrm>
          <a:prstGeom prst="straightConnector1">
            <a:avLst/>
          </a:prstGeom>
          <a:ln w="28575" cmpd="sng">
            <a:solidFill>
              <a:srgbClr val="3498DB"/>
            </a:solidFill>
            <a:prstDash val="soli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39" idx="2"/>
          </p:cNvCxnSpPr>
          <p:nvPr/>
        </p:nvCxnSpPr>
        <p:spPr>
          <a:xfrm flipH="1">
            <a:off x="4500245" y="2621280"/>
            <a:ext cx="8255" cy="224790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40" idx="2"/>
          </p:cNvCxnSpPr>
          <p:nvPr/>
        </p:nvCxnSpPr>
        <p:spPr>
          <a:xfrm>
            <a:off x="5935980" y="2621280"/>
            <a:ext cx="4445" cy="1239520"/>
          </a:xfrm>
          <a:prstGeom prst="straightConnector1">
            <a:avLst/>
          </a:prstGeom>
          <a:ln w="28575" cmpd="sng">
            <a:solidFill>
              <a:srgbClr val="69A35B"/>
            </a:solidFill>
            <a:prstDash val="soli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>
            <a:stCxn id="43" idx="2"/>
          </p:cNvCxnSpPr>
          <p:nvPr/>
        </p:nvCxnSpPr>
        <p:spPr>
          <a:xfrm>
            <a:off x="7428865" y="2621280"/>
            <a:ext cx="5080" cy="452120"/>
          </a:xfrm>
          <a:prstGeom prst="straightConnector1">
            <a:avLst/>
          </a:prstGeom>
          <a:ln w="28575" cmpd="sng">
            <a:solidFill>
              <a:srgbClr val="77933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812" y="349254"/>
            <a:ext cx="8139178" cy="441964"/>
          </a:xfrm>
        </p:spPr>
        <p:txBody>
          <a:bodyPr/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案例分析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1175" y="944880"/>
            <a:ext cx="8340090" cy="355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最近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市面上出现了抄袭成风的健身品牌现象，为了避免公司资料被泄露，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健身公司的老板开通了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企业邮箱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，使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健身公司在传输健身培训视频的过程中更安全、有保障。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公司是新成立的小型公司，但由于缺乏展示，很多客户没有办法了解健身产品和相关服务，于是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公司通过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展示型网站、云设计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，成功快速的搭建了线上展示平台。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5965" y="1882140"/>
            <a:ext cx="3649980" cy="1516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895" y="1881505"/>
            <a:ext cx="3112770" cy="15170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7895" y="4194175"/>
            <a:ext cx="3715385" cy="1944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165" y="4358005"/>
            <a:ext cx="1885950" cy="17799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71905" y="6138545"/>
            <a:ext cx="30473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电脑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健身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展示型网站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效果页面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16270" y="6137910"/>
            <a:ext cx="17291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云设计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健身素材</a:t>
            </a:r>
          </a:p>
        </p:txBody>
      </p:sp>
      <p:pic>
        <p:nvPicPr>
          <p:cNvPr id="12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1007" y="340364"/>
            <a:ext cx="8139178" cy="441964"/>
          </a:xfrm>
        </p:spPr>
        <p:txBody>
          <a:bodyPr/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案例分析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3240" y="961390"/>
            <a:ext cx="8255635" cy="538861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、但曝光引流效果不是很理想，为此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公司通过</a:t>
            </a:r>
            <a:r>
              <a:rPr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展示型网站</a:t>
            </a:r>
            <a:r>
              <a: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进行了百度优化；同时开通了附近的</a:t>
            </a:r>
            <a:r>
              <a:rPr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小程序</a:t>
            </a:r>
            <a:r>
              <a: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进行推广，成功提高了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公司在业界的知名度，客户也越来越多。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内容占位符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240" y="2698115"/>
            <a:ext cx="2005965" cy="274701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b="20878"/>
          <a:stretch>
            <a:fillRect/>
          </a:stretch>
        </p:blipFill>
        <p:spPr>
          <a:xfrm>
            <a:off x="2642235" y="2698115"/>
            <a:ext cx="1909445" cy="2747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7930" y="2646680"/>
            <a:ext cx="1744345" cy="3218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943610" y="2112010"/>
            <a:ext cx="30384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展示型网站：百度优化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35650" y="2112010"/>
            <a:ext cx="23101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健身小程序：附近小程序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0395" y="2646680"/>
            <a:ext cx="1808480" cy="3218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125" y="33278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91210" y="782320"/>
            <a:ext cx="778192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客户通过在附近的小程序了解到附近有健身公司，于是添加了客服微信想了解具体的健身项目；健身销售人员分享</a:t>
            </a:r>
            <a:r>
              <a:rPr lang="zh-CN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销售系统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电子名片给客户，通过商机雷达了解到客户对跑步项目感兴趣，于是针对性的介绍了塑型健身服务，客户满意的办理了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年的</a:t>
            </a:r>
            <a:r>
              <a:rPr 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健身会员卡。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1007" y="340364"/>
            <a:ext cx="8139178" cy="441964"/>
          </a:xfrm>
        </p:spPr>
        <p:txBody>
          <a:bodyPr/>
          <a:lstStyle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案例分析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2695" y="2270760"/>
            <a:ext cx="2111375" cy="37953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172335" y="2039620"/>
            <a:ext cx="20662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销售系统：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①电子名片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62750" y="1964055"/>
            <a:ext cx="18103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②商机雷达</a:t>
            </a:r>
          </a:p>
        </p:txBody>
      </p:sp>
      <p:pic>
        <p:nvPicPr>
          <p:cNvPr id="86018" name="图片 2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406650" y="2454275"/>
            <a:ext cx="1597660" cy="1590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28370" y="4130675"/>
            <a:ext cx="51968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rgbClr val="EA9C48"/>
                </a:solidFill>
                <a:latin typeface="微软雅黑" panose="020B0503020204020204" charset="-122"/>
                <a:ea typeface="微软雅黑" panose="020B0503020204020204" charset="-122"/>
              </a:rPr>
              <a:t>亮点分析：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电子名片可以快速展示主推商品、企业介绍、个人简介和微信邮箱，客户可以通过电子名片了解到健身产品，节省沟通时间成本；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②在后台可以看到客户的互动行为和商品分析，可以快速获取客户的个人信息，并且针对性推荐顾客健身产品，提高成交客户的效率。</a:t>
            </a:r>
          </a:p>
        </p:txBody>
      </p:sp>
      <p:pic>
        <p:nvPicPr>
          <p:cNvPr id="9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25" y="260780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76120" y="2491740"/>
            <a:ext cx="5415280" cy="99377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感谢支持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79695" y="1691425"/>
            <a:ext cx="8816340" cy="33216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4"/>
          <p:cNvSpPr txBox="1"/>
          <p:nvPr/>
        </p:nvSpPr>
        <p:spPr>
          <a:xfrm>
            <a:off x="1463665" y="2039405"/>
            <a:ext cx="37350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6000" b="1" spc="500" dirty="0" smtClean="0">
                <a:solidFill>
                  <a:srgbClr val="FE915C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</a:p>
          <a:p>
            <a:pPr algn="l"/>
            <a:r>
              <a:rPr lang="en-US" altLang="zh-CN" sz="3600" b="1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期待与您的合作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1463665" y="3607855"/>
            <a:ext cx="324929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官网</a:t>
            </a:r>
            <a:r>
              <a:rPr lang="zh-CN" altLang="en-US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地址</a:t>
            </a:r>
            <a:r>
              <a:rPr lang="en-US" altLang="zh-CN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dirty="0" err="1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www.xunzhanyun.com</a:t>
            </a:r>
            <a:endParaRPr lang="en-US" altLang="zh-CN" dirty="0" smtClean="0">
              <a:solidFill>
                <a:srgbClr val="C4A7D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联系电</a:t>
            </a:r>
            <a:r>
              <a:rPr lang="en-US" altLang="zh-CN" dirty="0" smtClean="0">
                <a:solidFill>
                  <a:srgbClr val="C4A7D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话：029-86696770</a:t>
            </a:r>
          </a:p>
        </p:txBody>
      </p:sp>
      <p:sp>
        <p:nvSpPr>
          <p:cNvPr id="6" name="文本框 9"/>
          <p:cNvSpPr txBox="1"/>
          <p:nvPr/>
        </p:nvSpPr>
        <p:spPr>
          <a:xfrm>
            <a:off x="1922135" y="16711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D:\公司图片大全\公司LOGO\讯展科技公众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962" y="2389798"/>
            <a:ext cx="1573984" cy="1573984"/>
          </a:xfrm>
          <a:prstGeom prst="rect">
            <a:avLst/>
          </a:prstGeom>
          <a:noFill/>
        </p:spPr>
      </p:pic>
      <p:pic>
        <p:nvPicPr>
          <p:cNvPr id="8" name="Picture 4" descr="D:\公司图片大全\公司LOGO\于跃微信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1637" y="2366117"/>
            <a:ext cx="1522163" cy="15792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52703" y="4080528"/>
            <a:ext cx="1635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关注官方公众号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1290" y="4056759"/>
            <a:ext cx="1635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FF0000"/>
                </a:solidFill>
              </a:rPr>
              <a:t>微信咨询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1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682068" y="461821"/>
            <a:ext cx="8461932" cy="54318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互联网时代：健身行业的变化趋势</a:t>
            </a:r>
          </a:p>
        </p:txBody>
      </p:sp>
      <p:pic>
        <p:nvPicPr>
          <p:cNvPr id="10" name="图片占位符 9" descr="C:\Users\凯丽\Desktop\1.jpg1"/>
          <p:cNvPicPr>
            <a:picLocks noGrp="1" noChangeAspect="1"/>
          </p:cNvPicPr>
          <p:nvPr>
            <p:ph type="pic" sz="quarter" idx="4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1795" y="1954530"/>
            <a:ext cx="2862580" cy="2258695"/>
          </a:xfrm>
        </p:spPr>
      </p:pic>
      <p:pic>
        <p:nvPicPr>
          <p:cNvPr id="14" name="图片占位符 13" descr="C:\Users\凯丽\Desktop\2.jpg2"/>
          <p:cNvPicPr>
            <a:picLocks noGrp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64971" y="2028015"/>
            <a:ext cx="2290731" cy="2290286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-1" fmla="*/ 0 w 2290731"/>
              <a:gd name="connsiteY0-2" fmla="*/ 0 h 2965276"/>
              <a:gd name="connsiteX1-3" fmla="*/ 2290731 w 2290731"/>
              <a:gd name="connsiteY1-4" fmla="*/ 0 h 2965276"/>
              <a:gd name="connsiteX2-5" fmla="*/ 2290731 w 2290731"/>
              <a:gd name="connsiteY2-6" fmla="*/ 2965276 h 2965276"/>
              <a:gd name="connsiteX3-7" fmla="*/ 1655732 w 2290731"/>
              <a:gd name="connsiteY3-8" fmla="*/ 2965276 h 2965276"/>
              <a:gd name="connsiteX4-9" fmla="*/ 0 w 2290731"/>
              <a:gd name="connsiteY4-10" fmla="*/ 2965276 h 2965276"/>
              <a:gd name="connsiteX5" fmla="*/ 0 w 2290731"/>
              <a:gd name="connsiteY5" fmla="*/ 0 h 2965276"/>
              <a:gd name="connsiteX0-11" fmla="*/ 0 w 2290731"/>
              <a:gd name="connsiteY0-12" fmla="*/ 0 h 3281364"/>
              <a:gd name="connsiteX1-13" fmla="*/ 2290731 w 2290731"/>
              <a:gd name="connsiteY1-14" fmla="*/ 0 h 3281364"/>
              <a:gd name="connsiteX2-15" fmla="*/ 2290731 w 2290731"/>
              <a:gd name="connsiteY2-16" fmla="*/ 2965276 h 3281364"/>
              <a:gd name="connsiteX3-17" fmla="*/ 1655732 w 2290731"/>
              <a:gd name="connsiteY3-18" fmla="*/ 2965276 h 3281364"/>
              <a:gd name="connsiteX4-19" fmla="*/ 0 w 2290731"/>
              <a:gd name="connsiteY4-20" fmla="*/ 2965276 h 3281364"/>
              <a:gd name="connsiteX5-21" fmla="*/ 0 w 2290731"/>
              <a:gd name="connsiteY5-22" fmla="*/ 0 h 3281364"/>
              <a:gd name="connsiteX0-23" fmla="*/ 0 w 2290731"/>
              <a:gd name="connsiteY0-24" fmla="*/ 0 h 3322802"/>
              <a:gd name="connsiteX1-25" fmla="*/ 2290731 w 2290731"/>
              <a:gd name="connsiteY1-26" fmla="*/ 0 h 3322802"/>
              <a:gd name="connsiteX2-27" fmla="*/ 2290731 w 2290731"/>
              <a:gd name="connsiteY2-28" fmla="*/ 2965276 h 3322802"/>
              <a:gd name="connsiteX3-29" fmla="*/ 1744632 w 2290731"/>
              <a:gd name="connsiteY3-30" fmla="*/ 3270076 h 3322802"/>
              <a:gd name="connsiteX4-31" fmla="*/ 1655732 w 2290731"/>
              <a:gd name="connsiteY4-32" fmla="*/ 2965276 h 3322802"/>
              <a:gd name="connsiteX5-33" fmla="*/ 0 w 2290731"/>
              <a:gd name="connsiteY5-34" fmla="*/ 2965276 h 3322802"/>
              <a:gd name="connsiteX6" fmla="*/ 0 w 2290731"/>
              <a:gd name="connsiteY6" fmla="*/ 0 h 3322802"/>
              <a:gd name="connsiteX0-35" fmla="*/ 0 w 2290731"/>
              <a:gd name="connsiteY0-36" fmla="*/ 0 h 3322802"/>
              <a:gd name="connsiteX1-37" fmla="*/ 2290731 w 2290731"/>
              <a:gd name="connsiteY1-38" fmla="*/ 0 h 3322802"/>
              <a:gd name="connsiteX2-39" fmla="*/ 2290731 w 2290731"/>
              <a:gd name="connsiteY2-40" fmla="*/ 2965276 h 3322802"/>
              <a:gd name="connsiteX3-41" fmla="*/ 1744632 w 2290731"/>
              <a:gd name="connsiteY3-42" fmla="*/ 3270076 h 3322802"/>
              <a:gd name="connsiteX4-43" fmla="*/ 1655732 w 2290731"/>
              <a:gd name="connsiteY4-44" fmla="*/ 2965276 h 3322802"/>
              <a:gd name="connsiteX5-45" fmla="*/ 0 w 2290731"/>
              <a:gd name="connsiteY5-46" fmla="*/ 2965276 h 3322802"/>
              <a:gd name="connsiteX6-47" fmla="*/ 0 w 2290731"/>
              <a:gd name="connsiteY6-48" fmla="*/ 0 h 3322802"/>
              <a:gd name="connsiteX0-49" fmla="*/ 0 w 2290731"/>
              <a:gd name="connsiteY0-50" fmla="*/ 0 h 3322802"/>
              <a:gd name="connsiteX1-51" fmla="*/ 2290731 w 2290731"/>
              <a:gd name="connsiteY1-52" fmla="*/ 0 h 3322802"/>
              <a:gd name="connsiteX2-53" fmla="*/ 2290731 w 2290731"/>
              <a:gd name="connsiteY2-54" fmla="*/ 2965276 h 3322802"/>
              <a:gd name="connsiteX3-55" fmla="*/ 1744632 w 2290731"/>
              <a:gd name="connsiteY3-56" fmla="*/ 3270076 h 3322802"/>
              <a:gd name="connsiteX4-57" fmla="*/ 1655732 w 2290731"/>
              <a:gd name="connsiteY4-58" fmla="*/ 2965276 h 3322802"/>
              <a:gd name="connsiteX5-59" fmla="*/ 0 w 2290731"/>
              <a:gd name="connsiteY5-60" fmla="*/ 2965276 h 3322802"/>
              <a:gd name="connsiteX6-61" fmla="*/ 0 w 2290731"/>
              <a:gd name="connsiteY6-62" fmla="*/ 0 h 3322802"/>
              <a:gd name="connsiteX0-63" fmla="*/ 0 w 2290731"/>
              <a:gd name="connsiteY0-64" fmla="*/ 0 h 3322802"/>
              <a:gd name="connsiteX1-65" fmla="*/ 2290731 w 2290731"/>
              <a:gd name="connsiteY1-66" fmla="*/ 0 h 3322802"/>
              <a:gd name="connsiteX2-67" fmla="*/ 2290731 w 2290731"/>
              <a:gd name="connsiteY2-68" fmla="*/ 2965276 h 3322802"/>
              <a:gd name="connsiteX3-69" fmla="*/ 1744632 w 2290731"/>
              <a:gd name="connsiteY3-70" fmla="*/ 3270076 h 3322802"/>
              <a:gd name="connsiteX4-71" fmla="*/ 1655732 w 2290731"/>
              <a:gd name="connsiteY4-72" fmla="*/ 2965276 h 3322802"/>
              <a:gd name="connsiteX5-73" fmla="*/ 0 w 2290731"/>
              <a:gd name="connsiteY5-74" fmla="*/ 2965276 h 3322802"/>
              <a:gd name="connsiteX6-75" fmla="*/ 0 w 2290731"/>
              <a:gd name="connsiteY6-76" fmla="*/ 0 h 3322802"/>
              <a:gd name="connsiteX0-77" fmla="*/ 0 w 2290731"/>
              <a:gd name="connsiteY0-78" fmla="*/ 0 h 3417073"/>
              <a:gd name="connsiteX1-79" fmla="*/ 2290731 w 2290731"/>
              <a:gd name="connsiteY1-80" fmla="*/ 0 h 3417073"/>
              <a:gd name="connsiteX2-81" fmla="*/ 2290731 w 2290731"/>
              <a:gd name="connsiteY2-82" fmla="*/ 2965276 h 3417073"/>
              <a:gd name="connsiteX3-83" fmla="*/ 1630332 w 2290731"/>
              <a:gd name="connsiteY3-84" fmla="*/ 3409776 h 3417073"/>
              <a:gd name="connsiteX4-85" fmla="*/ 1655732 w 2290731"/>
              <a:gd name="connsiteY4-86" fmla="*/ 2965276 h 3417073"/>
              <a:gd name="connsiteX5-87" fmla="*/ 0 w 2290731"/>
              <a:gd name="connsiteY5-88" fmla="*/ 2965276 h 3417073"/>
              <a:gd name="connsiteX6-89" fmla="*/ 0 w 2290731"/>
              <a:gd name="connsiteY6-90" fmla="*/ 0 h 3417073"/>
              <a:gd name="connsiteX0-91" fmla="*/ 0 w 2290731"/>
              <a:gd name="connsiteY0-92" fmla="*/ 0 h 3417073"/>
              <a:gd name="connsiteX1-93" fmla="*/ 2290731 w 2290731"/>
              <a:gd name="connsiteY1-94" fmla="*/ 0 h 3417073"/>
              <a:gd name="connsiteX2-95" fmla="*/ 2290731 w 2290731"/>
              <a:gd name="connsiteY2-96" fmla="*/ 2965276 h 3417073"/>
              <a:gd name="connsiteX3-97" fmla="*/ 1630332 w 2290731"/>
              <a:gd name="connsiteY3-98" fmla="*/ 3409776 h 3417073"/>
              <a:gd name="connsiteX4-99" fmla="*/ 1655732 w 2290731"/>
              <a:gd name="connsiteY4-100" fmla="*/ 2965276 h 3417073"/>
              <a:gd name="connsiteX5-101" fmla="*/ 0 w 2290731"/>
              <a:gd name="connsiteY5-102" fmla="*/ 2965276 h 3417073"/>
              <a:gd name="connsiteX6-103" fmla="*/ 0 w 2290731"/>
              <a:gd name="connsiteY6-104" fmla="*/ 0 h 3417073"/>
              <a:gd name="connsiteX0-105" fmla="*/ 0 w 2290731"/>
              <a:gd name="connsiteY0-106" fmla="*/ 0 h 3417073"/>
              <a:gd name="connsiteX1-107" fmla="*/ 2290731 w 2290731"/>
              <a:gd name="connsiteY1-108" fmla="*/ 0 h 3417073"/>
              <a:gd name="connsiteX2-109" fmla="*/ 2290731 w 2290731"/>
              <a:gd name="connsiteY2-110" fmla="*/ 2965276 h 3417073"/>
              <a:gd name="connsiteX3-111" fmla="*/ 1630332 w 2290731"/>
              <a:gd name="connsiteY3-112" fmla="*/ 3409776 h 3417073"/>
              <a:gd name="connsiteX4-113" fmla="*/ 1611282 w 2290731"/>
              <a:gd name="connsiteY4-114" fmla="*/ 2965276 h 3417073"/>
              <a:gd name="connsiteX5-115" fmla="*/ 0 w 2290731"/>
              <a:gd name="connsiteY5-116" fmla="*/ 2965276 h 3417073"/>
              <a:gd name="connsiteX6-117" fmla="*/ 0 w 2290731"/>
              <a:gd name="connsiteY6-118" fmla="*/ 0 h 3417073"/>
              <a:gd name="connsiteX0-119" fmla="*/ 0 w 2290731"/>
              <a:gd name="connsiteY0-120" fmla="*/ 0 h 3382805"/>
              <a:gd name="connsiteX1-121" fmla="*/ 2290731 w 2290731"/>
              <a:gd name="connsiteY1-122" fmla="*/ 0 h 3382805"/>
              <a:gd name="connsiteX2-123" fmla="*/ 2290731 w 2290731"/>
              <a:gd name="connsiteY2-124" fmla="*/ 2965276 h 3382805"/>
              <a:gd name="connsiteX3-125" fmla="*/ 1611282 w 2290731"/>
              <a:gd name="connsiteY3-126" fmla="*/ 3365326 h 3382805"/>
              <a:gd name="connsiteX4-127" fmla="*/ 1611282 w 2290731"/>
              <a:gd name="connsiteY4-128" fmla="*/ 2965276 h 3382805"/>
              <a:gd name="connsiteX5-129" fmla="*/ 0 w 2290731"/>
              <a:gd name="connsiteY5-130" fmla="*/ 2965276 h 3382805"/>
              <a:gd name="connsiteX6-131" fmla="*/ 0 w 2290731"/>
              <a:gd name="connsiteY6-132" fmla="*/ 0 h 3382805"/>
              <a:gd name="connsiteX0-133" fmla="*/ 0 w 2290731"/>
              <a:gd name="connsiteY0-134" fmla="*/ 0 h 3365326"/>
              <a:gd name="connsiteX1-135" fmla="*/ 2290731 w 2290731"/>
              <a:gd name="connsiteY1-136" fmla="*/ 0 h 3365326"/>
              <a:gd name="connsiteX2-137" fmla="*/ 2290731 w 2290731"/>
              <a:gd name="connsiteY2-138" fmla="*/ 2965276 h 3365326"/>
              <a:gd name="connsiteX3-139" fmla="*/ 1611282 w 2290731"/>
              <a:gd name="connsiteY3-140" fmla="*/ 3365326 h 3365326"/>
              <a:gd name="connsiteX4-141" fmla="*/ 1611282 w 2290731"/>
              <a:gd name="connsiteY4-142" fmla="*/ 2965276 h 3365326"/>
              <a:gd name="connsiteX5-143" fmla="*/ 0 w 2290731"/>
              <a:gd name="connsiteY5-144" fmla="*/ 2965276 h 3365326"/>
              <a:gd name="connsiteX6-145" fmla="*/ 0 w 2290731"/>
              <a:gd name="connsiteY6-146" fmla="*/ 0 h 3365326"/>
              <a:gd name="connsiteX0-147" fmla="*/ 0 w 2290731"/>
              <a:gd name="connsiteY0-148" fmla="*/ 0 h 3365326"/>
              <a:gd name="connsiteX1-149" fmla="*/ 2290731 w 2290731"/>
              <a:gd name="connsiteY1-150" fmla="*/ 0 h 3365326"/>
              <a:gd name="connsiteX2-151" fmla="*/ 2290731 w 2290731"/>
              <a:gd name="connsiteY2-152" fmla="*/ 2965276 h 3365326"/>
              <a:gd name="connsiteX3-153" fmla="*/ 1611282 w 2290731"/>
              <a:gd name="connsiteY3-154" fmla="*/ 3365326 h 3365326"/>
              <a:gd name="connsiteX4-155" fmla="*/ 1611282 w 2290731"/>
              <a:gd name="connsiteY4-156" fmla="*/ 2965276 h 3365326"/>
              <a:gd name="connsiteX5-157" fmla="*/ 0 w 2290731"/>
              <a:gd name="connsiteY5-158" fmla="*/ 2965276 h 3365326"/>
              <a:gd name="connsiteX6-159" fmla="*/ 0 w 2290731"/>
              <a:gd name="connsiteY6-160" fmla="*/ 0 h 3365326"/>
              <a:gd name="connsiteX0-161" fmla="*/ 0 w 2290731"/>
              <a:gd name="connsiteY0-162" fmla="*/ 0 h 3416126"/>
              <a:gd name="connsiteX1-163" fmla="*/ 2290731 w 2290731"/>
              <a:gd name="connsiteY1-164" fmla="*/ 0 h 3416126"/>
              <a:gd name="connsiteX2-165" fmla="*/ 2290731 w 2290731"/>
              <a:gd name="connsiteY2-166" fmla="*/ 2965276 h 3416126"/>
              <a:gd name="connsiteX3-167" fmla="*/ 1604932 w 2290731"/>
              <a:gd name="connsiteY3-168" fmla="*/ 3416126 h 3416126"/>
              <a:gd name="connsiteX4-169" fmla="*/ 1611282 w 2290731"/>
              <a:gd name="connsiteY4-170" fmla="*/ 2965276 h 3416126"/>
              <a:gd name="connsiteX5-171" fmla="*/ 0 w 2290731"/>
              <a:gd name="connsiteY5-172" fmla="*/ 2965276 h 3416126"/>
              <a:gd name="connsiteX6-173" fmla="*/ 0 w 2290731"/>
              <a:gd name="connsiteY6-174" fmla="*/ 0 h 3416126"/>
              <a:gd name="connsiteX0-175" fmla="*/ 0 w 2290731"/>
              <a:gd name="connsiteY0-176" fmla="*/ 0 h 3416126"/>
              <a:gd name="connsiteX1-177" fmla="*/ 2290731 w 2290731"/>
              <a:gd name="connsiteY1-178" fmla="*/ 0 h 3416126"/>
              <a:gd name="connsiteX2-179" fmla="*/ 2290731 w 2290731"/>
              <a:gd name="connsiteY2-180" fmla="*/ 2965276 h 3416126"/>
              <a:gd name="connsiteX3-181" fmla="*/ 1604932 w 2290731"/>
              <a:gd name="connsiteY3-182" fmla="*/ 3416126 h 3416126"/>
              <a:gd name="connsiteX4-183" fmla="*/ 1611282 w 2290731"/>
              <a:gd name="connsiteY4-184" fmla="*/ 2965276 h 3416126"/>
              <a:gd name="connsiteX5-185" fmla="*/ 0 w 2290731"/>
              <a:gd name="connsiteY5-186" fmla="*/ 2965276 h 3416126"/>
              <a:gd name="connsiteX6-187" fmla="*/ 0 w 2290731"/>
              <a:gd name="connsiteY6-188" fmla="*/ 0 h 3416126"/>
              <a:gd name="connsiteX0-189" fmla="*/ 0 w 2290731"/>
              <a:gd name="connsiteY0-190" fmla="*/ 0 h 3416126"/>
              <a:gd name="connsiteX1-191" fmla="*/ 2290731 w 2290731"/>
              <a:gd name="connsiteY1-192" fmla="*/ 0 h 3416126"/>
              <a:gd name="connsiteX2-193" fmla="*/ 2290731 w 2290731"/>
              <a:gd name="connsiteY2-194" fmla="*/ 2965276 h 3416126"/>
              <a:gd name="connsiteX3-195" fmla="*/ 1604932 w 2290731"/>
              <a:gd name="connsiteY3-196" fmla="*/ 3416126 h 3416126"/>
              <a:gd name="connsiteX4-197" fmla="*/ 1611282 w 2290731"/>
              <a:gd name="connsiteY4-198" fmla="*/ 2965276 h 3416126"/>
              <a:gd name="connsiteX5-199" fmla="*/ 0 w 2290731"/>
              <a:gd name="connsiteY5-200" fmla="*/ 2965276 h 3416126"/>
              <a:gd name="connsiteX6-201" fmla="*/ 0 w 2290731"/>
              <a:gd name="connsiteY6-202" fmla="*/ 0 h 3416126"/>
              <a:gd name="connsiteX0-203" fmla="*/ 0 w 2290731"/>
              <a:gd name="connsiteY0-204" fmla="*/ 0 h 3416126"/>
              <a:gd name="connsiteX1-205" fmla="*/ 2290731 w 2290731"/>
              <a:gd name="connsiteY1-206" fmla="*/ 0 h 3416126"/>
              <a:gd name="connsiteX2-207" fmla="*/ 2290731 w 2290731"/>
              <a:gd name="connsiteY2-208" fmla="*/ 2965276 h 3416126"/>
              <a:gd name="connsiteX3-209" fmla="*/ 1604932 w 2290731"/>
              <a:gd name="connsiteY3-210" fmla="*/ 3416126 h 3416126"/>
              <a:gd name="connsiteX4-211" fmla="*/ 1611282 w 2290731"/>
              <a:gd name="connsiteY4-212" fmla="*/ 2965276 h 3416126"/>
              <a:gd name="connsiteX5-213" fmla="*/ 0 w 2290731"/>
              <a:gd name="connsiteY5-214" fmla="*/ 2965276 h 3416126"/>
              <a:gd name="connsiteX6-215" fmla="*/ 0 w 2290731"/>
              <a:gd name="connsiteY6-216" fmla="*/ 0 h 3416126"/>
              <a:gd name="connsiteX0-217" fmla="*/ 0 w 2290731"/>
              <a:gd name="connsiteY0-218" fmla="*/ 0 h 3416126"/>
              <a:gd name="connsiteX1-219" fmla="*/ 2290731 w 2290731"/>
              <a:gd name="connsiteY1-220" fmla="*/ 0 h 3416126"/>
              <a:gd name="connsiteX2-221" fmla="*/ 2290731 w 2290731"/>
              <a:gd name="connsiteY2-222" fmla="*/ 2965276 h 3416126"/>
              <a:gd name="connsiteX3-223" fmla="*/ 1604932 w 2290731"/>
              <a:gd name="connsiteY3-224" fmla="*/ 3416126 h 3416126"/>
              <a:gd name="connsiteX4-225" fmla="*/ 1611282 w 2290731"/>
              <a:gd name="connsiteY4-226" fmla="*/ 2965276 h 3416126"/>
              <a:gd name="connsiteX5-227" fmla="*/ 0 w 2290731"/>
              <a:gd name="connsiteY5-228" fmla="*/ 2965276 h 3416126"/>
              <a:gd name="connsiteX6-229" fmla="*/ 0 w 2290731"/>
              <a:gd name="connsiteY6-230" fmla="*/ 0 h 3416126"/>
              <a:gd name="connsiteX0-231" fmla="*/ 0 w 2290731"/>
              <a:gd name="connsiteY0-232" fmla="*/ 0 h 3416126"/>
              <a:gd name="connsiteX1-233" fmla="*/ 2290731 w 2290731"/>
              <a:gd name="connsiteY1-234" fmla="*/ 0 h 3416126"/>
              <a:gd name="connsiteX2-235" fmla="*/ 2290731 w 2290731"/>
              <a:gd name="connsiteY2-236" fmla="*/ 2965276 h 3416126"/>
              <a:gd name="connsiteX3-237" fmla="*/ 1604932 w 2290731"/>
              <a:gd name="connsiteY3-238" fmla="*/ 3416126 h 3416126"/>
              <a:gd name="connsiteX4-239" fmla="*/ 1611282 w 2290731"/>
              <a:gd name="connsiteY4-240" fmla="*/ 2965276 h 3416126"/>
              <a:gd name="connsiteX5-241" fmla="*/ 0 w 2290731"/>
              <a:gd name="connsiteY5-242" fmla="*/ 2965276 h 3416126"/>
              <a:gd name="connsiteX6-243" fmla="*/ 0 w 2290731"/>
              <a:gd name="connsiteY6-244" fmla="*/ 0 h 3416126"/>
              <a:gd name="connsiteX0-245" fmla="*/ 0 w 2290731"/>
              <a:gd name="connsiteY0-246" fmla="*/ 0 h 3416126"/>
              <a:gd name="connsiteX1-247" fmla="*/ 2290731 w 2290731"/>
              <a:gd name="connsiteY1-248" fmla="*/ 0 h 3416126"/>
              <a:gd name="connsiteX2-249" fmla="*/ 2290731 w 2290731"/>
              <a:gd name="connsiteY2-250" fmla="*/ 2965276 h 3416126"/>
              <a:gd name="connsiteX3-251" fmla="*/ 1604932 w 2290731"/>
              <a:gd name="connsiteY3-252" fmla="*/ 3416126 h 3416126"/>
              <a:gd name="connsiteX4-253" fmla="*/ 1611282 w 2290731"/>
              <a:gd name="connsiteY4-254" fmla="*/ 2965276 h 3416126"/>
              <a:gd name="connsiteX5-255" fmla="*/ 0 w 2290731"/>
              <a:gd name="connsiteY5-256" fmla="*/ 2965276 h 3416126"/>
              <a:gd name="connsiteX6-257" fmla="*/ 0 w 2290731"/>
              <a:gd name="connsiteY6-258" fmla="*/ 0 h 3416126"/>
              <a:gd name="connsiteX0-259" fmla="*/ 0 w 2290731"/>
              <a:gd name="connsiteY0-260" fmla="*/ 0 h 3416126"/>
              <a:gd name="connsiteX1-261" fmla="*/ 2290731 w 2290731"/>
              <a:gd name="connsiteY1-262" fmla="*/ 0 h 3416126"/>
              <a:gd name="connsiteX2-263" fmla="*/ 2290731 w 2290731"/>
              <a:gd name="connsiteY2-264" fmla="*/ 2965276 h 3416126"/>
              <a:gd name="connsiteX3-265" fmla="*/ 1604932 w 2290731"/>
              <a:gd name="connsiteY3-266" fmla="*/ 3416126 h 3416126"/>
              <a:gd name="connsiteX4-267" fmla="*/ 1611282 w 2290731"/>
              <a:gd name="connsiteY4-268" fmla="*/ 2965276 h 3416126"/>
              <a:gd name="connsiteX5-269" fmla="*/ 0 w 2290731"/>
              <a:gd name="connsiteY5-270" fmla="*/ 2965276 h 3416126"/>
              <a:gd name="connsiteX6-271" fmla="*/ 0 w 2290731"/>
              <a:gd name="connsiteY6-272" fmla="*/ 0 h 3416126"/>
              <a:gd name="connsiteX0-273" fmla="*/ 0 w 2290731"/>
              <a:gd name="connsiteY0-274" fmla="*/ 0 h 3416126"/>
              <a:gd name="connsiteX1-275" fmla="*/ 2290731 w 2290731"/>
              <a:gd name="connsiteY1-276" fmla="*/ 0 h 3416126"/>
              <a:gd name="connsiteX2-277" fmla="*/ 2290731 w 2290731"/>
              <a:gd name="connsiteY2-278" fmla="*/ 2965276 h 3416126"/>
              <a:gd name="connsiteX3-279" fmla="*/ 1604932 w 2290731"/>
              <a:gd name="connsiteY3-280" fmla="*/ 3416126 h 3416126"/>
              <a:gd name="connsiteX4-281" fmla="*/ 1611282 w 2290731"/>
              <a:gd name="connsiteY4-282" fmla="*/ 2965276 h 3416126"/>
              <a:gd name="connsiteX5-283" fmla="*/ 0 w 2290731"/>
              <a:gd name="connsiteY5-284" fmla="*/ 2965276 h 3416126"/>
              <a:gd name="connsiteX6-285" fmla="*/ 0 w 2290731"/>
              <a:gd name="connsiteY6-286" fmla="*/ 0 h 3416126"/>
              <a:gd name="connsiteX0-287" fmla="*/ 0 w 2290731"/>
              <a:gd name="connsiteY0-288" fmla="*/ 0 h 3416126"/>
              <a:gd name="connsiteX1-289" fmla="*/ 2290731 w 2290731"/>
              <a:gd name="connsiteY1-290" fmla="*/ 0 h 3416126"/>
              <a:gd name="connsiteX2-291" fmla="*/ 2290731 w 2290731"/>
              <a:gd name="connsiteY2-292" fmla="*/ 2965276 h 3416126"/>
              <a:gd name="connsiteX3-293" fmla="*/ 1604932 w 2290731"/>
              <a:gd name="connsiteY3-294" fmla="*/ 3416126 h 3416126"/>
              <a:gd name="connsiteX4-295" fmla="*/ 1611282 w 2290731"/>
              <a:gd name="connsiteY4-296" fmla="*/ 2965276 h 3416126"/>
              <a:gd name="connsiteX5-297" fmla="*/ 0 w 2290731"/>
              <a:gd name="connsiteY5-298" fmla="*/ 2965276 h 3416126"/>
              <a:gd name="connsiteX6-299" fmla="*/ 0 w 2290731"/>
              <a:gd name="connsiteY6-300" fmla="*/ 0 h 3416126"/>
              <a:gd name="connsiteX0-301" fmla="*/ 0 w 2290731"/>
              <a:gd name="connsiteY0-302" fmla="*/ 0 h 3416126"/>
              <a:gd name="connsiteX1-303" fmla="*/ 2290731 w 2290731"/>
              <a:gd name="connsiteY1-304" fmla="*/ 0 h 3416126"/>
              <a:gd name="connsiteX2-305" fmla="*/ 2290731 w 2290731"/>
              <a:gd name="connsiteY2-306" fmla="*/ 2965276 h 3416126"/>
              <a:gd name="connsiteX3-307" fmla="*/ 1604932 w 2290731"/>
              <a:gd name="connsiteY3-308" fmla="*/ 3416126 h 3416126"/>
              <a:gd name="connsiteX4-309" fmla="*/ 1611282 w 2290731"/>
              <a:gd name="connsiteY4-310" fmla="*/ 2965276 h 3416126"/>
              <a:gd name="connsiteX5-311" fmla="*/ 0 w 2290731"/>
              <a:gd name="connsiteY5-312" fmla="*/ 2965276 h 3416126"/>
              <a:gd name="connsiteX6-313" fmla="*/ 0 w 2290731"/>
              <a:gd name="connsiteY6-314" fmla="*/ 0 h 3416126"/>
              <a:gd name="connsiteX0-315" fmla="*/ 0 w 2290731"/>
              <a:gd name="connsiteY0-316" fmla="*/ 0 h 3416126"/>
              <a:gd name="connsiteX1-317" fmla="*/ 2290731 w 2290731"/>
              <a:gd name="connsiteY1-318" fmla="*/ 0 h 3416126"/>
              <a:gd name="connsiteX2-319" fmla="*/ 2290731 w 2290731"/>
              <a:gd name="connsiteY2-320" fmla="*/ 2965276 h 3416126"/>
              <a:gd name="connsiteX3-321" fmla="*/ 1604932 w 2290731"/>
              <a:gd name="connsiteY3-322" fmla="*/ 3416126 h 3416126"/>
              <a:gd name="connsiteX4-323" fmla="*/ 1611282 w 2290731"/>
              <a:gd name="connsiteY4-324" fmla="*/ 2965276 h 3416126"/>
              <a:gd name="connsiteX5-325" fmla="*/ 0 w 2290731"/>
              <a:gd name="connsiteY5-326" fmla="*/ 2965276 h 3416126"/>
              <a:gd name="connsiteX6-327" fmla="*/ 0 w 2290731"/>
              <a:gd name="connsiteY6-328" fmla="*/ 0 h 3416126"/>
              <a:gd name="connsiteX0-329" fmla="*/ 0 w 2290731"/>
              <a:gd name="connsiteY0-330" fmla="*/ 0 h 3416126"/>
              <a:gd name="connsiteX1-331" fmla="*/ 2290731 w 2290731"/>
              <a:gd name="connsiteY1-332" fmla="*/ 0 h 3416126"/>
              <a:gd name="connsiteX2-333" fmla="*/ 2290731 w 2290731"/>
              <a:gd name="connsiteY2-334" fmla="*/ 2965276 h 3416126"/>
              <a:gd name="connsiteX3-335" fmla="*/ 1604932 w 2290731"/>
              <a:gd name="connsiteY3-336" fmla="*/ 3416126 h 3416126"/>
              <a:gd name="connsiteX4-337" fmla="*/ 1611282 w 2290731"/>
              <a:gd name="connsiteY4-338" fmla="*/ 2965276 h 3416126"/>
              <a:gd name="connsiteX5-339" fmla="*/ 0 w 2290731"/>
              <a:gd name="connsiteY5-340" fmla="*/ 2965276 h 3416126"/>
              <a:gd name="connsiteX6-341" fmla="*/ 0 w 2290731"/>
              <a:gd name="connsiteY6-342" fmla="*/ 0 h 3416126"/>
              <a:gd name="connsiteX0-343" fmla="*/ 0 w 2290731"/>
              <a:gd name="connsiteY0-344" fmla="*/ 0 h 3416126"/>
              <a:gd name="connsiteX1-345" fmla="*/ 2290731 w 2290731"/>
              <a:gd name="connsiteY1-346" fmla="*/ 0 h 3416126"/>
              <a:gd name="connsiteX2-347" fmla="*/ 2290731 w 2290731"/>
              <a:gd name="connsiteY2-348" fmla="*/ 2965276 h 3416126"/>
              <a:gd name="connsiteX3-349" fmla="*/ 1604932 w 2290731"/>
              <a:gd name="connsiteY3-350" fmla="*/ 3416126 h 3416126"/>
              <a:gd name="connsiteX4-351" fmla="*/ 1645149 w 2290731"/>
              <a:gd name="connsiteY4-352" fmla="*/ 2948342 h 3416126"/>
              <a:gd name="connsiteX5-353" fmla="*/ 0 w 2290731"/>
              <a:gd name="connsiteY5-354" fmla="*/ 2965276 h 3416126"/>
              <a:gd name="connsiteX6-355" fmla="*/ 0 w 2290731"/>
              <a:gd name="connsiteY6-356" fmla="*/ 0 h 3416126"/>
              <a:gd name="connsiteX0-357" fmla="*/ 0 w 2290731"/>
              <a:gd name="connsiteY0-358" fmla="*/ 0 h 3365326"/>
              <a:gd name="connsiteX1-359" fmla="*/ 2290731 w 2290731"/>
              <a:gd name="connsiteY1-360" fmla="*/ 0 h 3365326"/>
              <a:gd name="connsiteX2-361" fmla="*/ 2290731 w 2290731"/>
              <a:gd name="connsiteY2-362" fmla="*/ 2965276 h 3365326"/>
              <a:gd name="connsiteX3-363" fmla="*/ 1630332 w 2290731"/>
              <a:gd name="connsiteY3-364" fmla="*/ 3365326 h 3365326"/>
              <a:gd name="connsiteX4-365" fmla="*/ 1645149 w 2290731"/>
              <a:gd name="connsiteY4-366" fmla="*/ 2948342 h 3365326"/>
              <a:gd name="connsiteX5-367" fmla="*/ 0 w 2290731"/>
              <a:gd name="connsiteY5-368" fmla="*/ 2965276 h 3365326"/>
              <a:gd name="connsiteX6-369" fmla="*/ 0 w 2290731"/>
              <a:gd name="connsiteY6-370" fmla="*/ 0 h 3365326"/>
              <a:gd name="connsiteX0-371" fmla="*/ 0 w 2290731"/>
              <a:gd name="connsiteY0-372" fmla="*/ 0 h 3365326"/>
              <a:gd name="connsiteX1-373" fmla="*/ 2290731 w 2290731"/>
              <a:gd name="connsiteY1-374" fmla="*/ 0 h 3365326"/>
              <a:gd name="connsiteX2-375" fmla="*/ 2290731 w 2290731"/>
              <a:gd name="connsiteY2-376" fmla="*/ 2948343 h 3365326"/>
              <a:gd name="connsiteX3-377" fmla="*/ 1630332 w 2290731"/>
              <a:gd name="connsiteY3-378" fmla="*/ 3365326 h 3365326"/>
              <a:gd name="connsiteX4-379" fmla="*/ 1645149 w 2290731"/>
              <a:gd name="connsiteY4-380" fmla="*/ 2948342 h 3365326"/>
              <a:gd name="connsiteX5-381" fmla="*/ 0 w 2290731"/>
              <a:gd name="connsiteY5-382" fmla="*/ 2965276 h 3365326"/>
              <a:gd name="connsiteX6-383" fmla="*/ 0 w 2290731"/>
              <a:gd name="connsiteY6-384" fmla="*/ 0 h 3365326"/>
              <a:gd name="connsiteX0-385" fmla="*/ 0 w 2290731"/>
              <a:gd name="connsiteY0-386" fmla="*/ 0 h 3365326"/>
              <a:gd name="connsiteX1-387" fmla="*/ 2290731 w 2290731"/>
              <a:gd name="connsiteY1-388" fmla="*/ 0 h 3365326"/>
              <a:gd name="connsiteX2-389" fmla="*/ 2290731 w 2290731"/>
              <a:gd name="connsiteY2-390" fmla="*/ 2948343 h 3365326"/>
              <a:gd name="connsiteX3-391" fmla="*/ 1630332 w 2290731"/>
              <a:gd name="connsiteY3-392" fmla="*/ 3365326 h 3365326"/>
              <a:gd name="connsiteX4-393" fmla="*/ 1636683 w 2290731"/>
              <a:gd name="connsiteY4-394" fmla="*/ 2948342 h 3365326"/>
              <a:gd name="connsiteX5-395" fmla="*/ 0 w 2290731"/>
              <a:gd name="connsiteY5-396" fmla="*/ 2965276 h 3365326"/>
              <a:gd name="connsiteX6-397" fmla="*/ 0 w 2290731"/>
              <a:gd name="connsiteY6-398" fmla="*/ 0 h 3365326"/>
              <a:gd name="connsiteX0-399" fmla="*/ 0 w 2290731"/>
              <a:gd name="connsiteY0-400" fmla="*/ 0 h 3365326"/>
              <a:gd name="connsiteX1-401" fmla="*/ 2290731 w 2290731"/>
              <a:gd name="connsiteY1-402" fmla="*/ 0 h 3365326"/>
              <a:gd name="connsiteX2-403" fmla="*/ 2290731 w 2290731"/>
              <a:gd name="connsiteY2-404" fmla="*/ 2948343 h 3365326"/>
              <a:gd name="connsiteX3-405" fmla="*/ 1630332 w 2290731"/>
              <a:gd name="connsiteY3-406" fmla="*/ 3365326 h 3365326"/>
              <a:gd name="connsiteX4-407" fmla="*/ 1636683 w 2290731"/>
              <a:gd name="connsiteY4-408" fmla="*/ 2973742 h 3365326"/>
              <a:gd name="connsiteX5-409" fmla="*/ 0 w 2290731"/>
              <a:gd name="connsiteY5-410" fmla="*/ 2965276 h 3365326"/>
              <a:gd name="connsiteX6-411" fmla="*/ 0 w 2290731"/>
              <a:gd name="connsiteY6-412" fmla="*/ 0 h 3365326"/>
              <a:gd name="connsiteX0-413" fmla="*/ 0 w 2290731"/>
              <a:gd name="connsiteY0-414" fmla="*/ 0 h 3365326"/>
              <a:gd name="connsiteX1-415" fmla="*/ 2290731 w 2290731"/>
              <a:gd name="connsiteY1-416" fmla="*/ 0 h 3365326"/>
              <a:gd name="connsiteX2-417" fmla="*/ 2290731 w 2290731"/>
              <a:gd name="connsiteY2-418" fmla="*/ 2948343 h 3365326"/>
              <a:gd name="connsiteX3-419" fmla="*/ 1630332 w 2290731"/>
              <a:gd name="connsiteY3-420" fmla="*/ 3365326 h 3365326"/>
              <a:gd name="connsiteX4-421" fmla="*/ 1645150 w 2290731"/>
              <a:gd name="connsiteY4-422" fmla="*/ 2973742 h 3365326"/>
              <a:gd name="connsiteX5-423" fmla="*/ 0 w 2290731"/>
              <a:gd name="connsiteY5-424" fmla="*/ 2965276 h 3365326"/>
              <a:gd name="connsiteX6-425" fmla="*/ 0 w 2290731"/>
              <a:gd name="connsiteY6-426" fmla="*/ 0 h 3365326"/>
              <a:gd name="connsiteX0-427" fmla="*/ 0 w 2290731"/>
              <a:gd name="connsiteY0-428" fmla="*/ 0 h 3365326"/>
              <a:gd name="connsiteX1-429" fmla="*/ 2290731 w 2290731"/>
              <a:gd name="connsiteY1-430" fmla="*/ 0 h 3365326"/>
              <a:gd name="connsiteX2-431" fmla="*/ 2290731 w 2290731"/>
              <a:gd name="connsiteY2-432" fmla="*/ 2948343 h 3365326"/>
              <a:gd name="connsiteX3-433" fmla="*/ 1630332 w 2290731"/>
              <a:gd name="connsiteY3-434" fmla="*/ 3365326 h 3365326"/>
              <a:gd name="connsiteX4-435" fmla="*/ 1632087 w 2290731"/>
              <a:gd name="connsiteY4-436" fmla="*/ 2973742 h 3365326"/>
              <a:gd name="connsiteX5-437" fmla="*/ 0 w 2290731"/>
              <a:gd name="connsiteY5-438" fmla="*/ 2965276 h 3365326"/>
              <a:gd name="connsiteX6-439" fmla="*/ 0 w 2290731"/>
              <a:gd name="connsiteY6-440" fmla="*/ 0 h 3365326"/>
              <a:gd name="connsiteX0-441" fmla="*/ 0 w 2290731"/>
              <a:gd name="connsiteY0-442" fmla="*/ 0 h 3365326"/>
              <a:gd name="connsiteX1-443" fmla="*/ 2290731 w 2290731"/>
              <a:gd name="connsiteY1-444" fmla="*/ 0 h 3365326"/>
              <a:gd name="connsiteX2-445" fmla="*/ 2290731 w 2290731"/>
              <a:gd name="connsiteY2-446" fmla="*/ 2948343 h 3365326"/>
              <a:gd name="connsiteX3-447" fmla="*/ 1630332 w 2290731"/>
              <a:gd name="connsiteY3-448" fmla="*/ 3365326 h 3365326"/>
              <a:gd name="connsiteX4-449" fmla="*/ 1638619 w 2290731"/>
              <a:gd name="connsiteY4-450" fmla="*/ 2981781 h 3365326"/>
              <a:gd name="connsiteX5-451" fmla="*/ 0 w 2290731"/>
              <a:gd name="connsiteY5-452" fmla="*/ 2965276 h 3365326"/>
              <a:gd name="connsiteX6-453" fmla="*/ 0 w 2290731"/>
              <a:gd name="connsiteY6-454" fmla="*/ 0 h 3365326"/>
              <a:gd name="connsiteX0-455" fmla="*/ 0 w 2290731"/>
              <a:gd name="connsiteY0-456" fmla="*/ 0 h 3365326"/>
              <a:gd name="connsiteX1-457" fmla="*/ 2290731 w 2290731"/>
              <a:gd name="connsiteY1-458" fmla="*/ 0 h 3365326"/>
              <a:gd name="connsiteX2-459" fmla="*/ 2290731 w 2290731"/>
              <a:gd name="connsiteY2-460" fmla="*/ 2948343 h 3365326"/>
              <a:gd name="connsiteX3-461" fmla="*/ 1630332 w 2290731"/>
              <a:gd name="connsiteY3-462" fmla="*/ 3365326 h 3365326"/>
              <a:gd name="connsiteX4-463" fmla="*/ 1636310 w 2290731"/>
              <a:gd name="connsiteY4-464" fmla="*/ 2978939 h 3365326"/>
              <a:gd name="connsiteX5-465" fmla="*/ 0 w 2290731"/>
              <a:gd name="connsiteY5-466" fmla="*/ 2965276 h 3365326"/>
              <a:gd name="connsiteX6-467" fmla="*/ 0 w 2290731"/>
              <a:gd name="connsiteY6-468" fmla="*/ 0 h 3365326"/>
              <a:gd name="connsiteX0-469" fmla="*/ 0 w 2290731"/>
              <a:gd name="connsiteY0-470" fmla="*/ 0 h 3365326"/>
              <a:gd name="connsiteX1-471" fmla="*/ 2290731 w 2290731"/>
              <a:gd name="connsiteY1-472" fmla="*/ 0 h 3365326"/>
              <a:gd name="connsiteX2-473" fmla="*/ 2290731 w 2290731"/>
              <a:gd name="connsiteY2-474" fmla="*/ 2948343 h 3365326"/>
              <a:gd name="connsiteX3-475" fmla="*/ 1630332 w 2290731"/>
              <a:gd name="connsiteY3-476" fmla="*/ 3365326 h 3365326"/>
              <a:gd name="connsiteX4-477" fmla="*/ 1636310 w 2290731"/>
              <a:gd name="connsiteY4-478" fmla="*/ 2970414 h 3365326"/>
              <a:gd name="connsiteX5-479" fmla="*/ 0 w 2290731"/>
              <a:gd name="connsiteY5-480" fmla="*/ 2965276 h 3365326"/>
              <a:gd name="connsiteX6-481" fmla="*/ 0 w 2290731"/>
              <a:gd name="connsiteY6-482" fmla="*/ 0 h 3365326"/>
              <a:gd name="connsiteX0-483" fmla="*/ 0 w 2290731"/>
              <a:gd name="connsiteY0-484" fmla="*/ 0 h 3365326"/>
              <a:gd name="connsiteX1-485" fmla="*/ 2290731 w 2290731"/>
              <a:gd name="connsiteY1-486" fmla="*/ 0 h 3365326"/>
              <a:gd name="connsiteX2-487" fmla="*/ 2290731 w 2290731"/>
              <a:gd name="connsiteY2-488" fmla="*/ 2948343 h 3365326"/>
              <a:gd name="connsiteX3-489" fmla="*/ 1630332 w 2290731"/>
              <a:gd name="connsiteY3-490" fmla="*/ 3365326 h 3365326"/>
              <a:gd name="connsiteX4-491" fmla="*/ 1636310 w 2290731"/>
              <a:gd name="connsiteY4-492" fmla="*/ 2970414 h 3365326"/>
              <a:gd name="connsiteX5-493" fmla="*/ 0 w 2290731"/>
              <a:gd name="connsiteY5-494" fmla="*/ 2965276 h 3365326"/>
              <a:gd name="connsiteX6-495" fmla="*/ 0 w 2290731"/>
              <a:gd name="connsiteY6-496" fmla="*/ 0 h 3365326"/>
              <a:gd name="connsiteX0-497" fmla="*/ 0 w 2290731"/>
              <a:gd name="connsiteY0-498" fmla="*/ 0 h 3368168"/>
              <a:gd name="connsiteX1-499" fmla="*/ 2290731 w 2290731"/>
              <a:gd name="connsiteY1-500" fmla="*/ 0 h 3368168"/>
              <a:gd name="connsiteX2-501" fmla="*/ 2290731 w 2290731"/>
              <a:gd name="connsiteY2-502" fmla="*/ 2948343 h 3368168"/>
              <a:gd name="connsiteX3-503" fmla="*/ 1637259 w 2290731"/>
              <a:gd name="connsiteY3-504" fmla="*/ 3368168 h 3368168"/>
              <a:gd name="connsiteX4-505" fmla="*/ 1636310 w 2290731"/>
              <a:gd name="connsiteY4-506" fmla="*/ 2970414 h 3368168"/>
              <a:gd name="connsiteX5-507" fmla="*/ 0 w 2290731"/>
              <a:gd name="connsiteY5-508" fmla="*/ 2965276 h 3368168"/>
              <a:gd name="connsiteX6-509" fmla="*/ 0 w 2290731"/>
              <a:gd name="connsiteY6-510" fmla="*/ 0 h 3368168"/>
              <a:gd name="connsiteX0-511" fmla="*/ 0 w 2290731"/>
              <a:gd name="connsiteY0-512" fmla="*/ 0 h 3368168"/>
              <a:gd name="connsiteX1-513" fmla="*/ 2290731 w 2290731"/>
              <a:gd name="connsiteY1-514" fmla="*/ 0 h 3368168"/>
              <a:gd name="connsiteX2-515" fmla="*/ 2290731 w 2290731"/>
              <a:gd name="connsiteY2-516" fmla="*/ 2948343 h 3368168"/>
              <a:gd name="connsiteX3-517" fmla="*/ 1637259 w 2290731"/>
              <a:gd name="connsiteY3-518" fmla="*/ 3368168 h 3368168"/>
              <a:gd name="connsiteX4-519" fmla="*/ 1636310 w 2290731"/>
              <a:gd name="connsiteY4-520" fmla="*/ 2970414 h 3368168"/>
              <a:gd name="connsiteX5-521" fmla="*/ 0 w 2290731"/>
              <a:gd name="connsiteY5-522" fmla="*/ 2965276 h 3368168"/>
              <a:gd name="connsiteX6-523" fmla="*/ 0 w 2290731"/>
              <a:gd name="connsiteY6-524" fmla="*/ 0 h 3368168"/>
              <a:gd name="connsiteX0-525" fmla="*/ 0 w 2290731"/>
              <a:gd name="connsiteY0-526" fmla="*/ 0 h 3373852"/>
              <a:gd name="connsiteX1-527" fmla="*/ 2290731 w 2290731"/>
              <a:gd name="connsiteY1-528" fmla="*/ 0 h 3373852"/>
              <a:gd name="connsiteX2-529" fmla="*/ 2290731 w 2290731"/>
              <a:gd name="connsiteY2-530" fmla="*/ 2948343 h 3373852"/>
              <a:gd name="connsiteX3-531" fmla="*/ 1637259 w 2290731"/>
              <a:gd name="connsiteY3-532" fmla="*/ 3373852 h 3373852"/>
              <a:gd name="connsiteX4-533" fmla="*/ 1636310 w 2290731"/>
              <a:gd name="connsiteY4-534" fmla="*/ 2970414 h 3373852"/>
              <a:gd name="connsiteX5-535" fmla="*/ 0 w 2290731"/>
              <a:gd name="connsiteY5-536" fmla="*/ 2965276 h 3373852"/>
              <a:gd name="connsiteX6-537" fmla="*/ 0 w 2290731"/>
              <a:gd name="connsiteY6-538" fmla="*/ 0 h 3373852"/>
              <a:gd name="connsiteX0-539" fmla="*/ 0 w 2290731"/>
              <a:gd name="connsiteY0-540" fmla="*/ 0 h 3373852"/>
              <a:gd name="connsiteX1-541" fmla="*/ 2290731 w 2290731"/>
              <a:gd name="connsiteY1-542" fmla="*/ 0 h 3373852"/>
              <a:gd name="connsiteX2-543" fmla="*/ 2290731 w 2290731"/>
              <a:gd name="connsiteY2-544" fmla="*/ 2948343 h 3373852"/>
              <a:gd name="connsiteX3-545" fmla="*/ 1637259 w 2290731"/>
              <a:gd name="connsiteY3-546" fmla="*/ 3373852 h 3373852"/>
              <a:gd name="connsiteX4-547" fmla="*/ 1636310 w 2290731"/>
              <a:gd name="connsiteY4-548" fmla="*/ 2970414 h 3373852"/>
              <a:gd name="connsiteX5-549" fmla="*/ 0 w 2290731"/>
              <a:gd name="connsiteY5-550" fmla="*/ 2965276 h 3373852"/>
              <a:gd name="connsiteX6-551" fmla="*/ 0 w 2290731"/>
              <a:gd name="connsiteY6-552" fmla="*/ 0 h 3373852"/>
              <a:gd name="connsiteX0-553" fmla="*/ 0 w 2290731"/>
              <a:gd name="connsiteY0-554" fmla="*/ 0 h 3373852"/>
              <a:gd name="connsiteX1-555" fmla="*/ 2290731 w 2290731"/>
              <a:gd name="connsiteY1-556" fmla="*/ 0 h 3373852"/>
              <a:gd name="connsiteX2-557" fmla="*/ 2290731 w 2290731"/>
              <a:gd name="connsiteY2-558" fmla="*/ 2948343 h 3373852"/>
              <a:gd name="connsiteX3-559" fmla="*/ 1639568 w 2290731"/>
              <a:gd name="connsiteY3-560" fmla="*/ 3373852 h 3373852"/>
              <a:gd name="connsiteX4-561" fmla="*/ 1636310 w 2290731"/>
              <a:gd name="connsiteY4-562" fmla="*/ 2970414 h 3373852"/>
              <a:gd name="connsiteX5-563" fmla="*/ 0 w 2290731"/>
              <a:gd name="connsiteY5-564" fmla="*/ 2965276 h 3373852"/>
              <a:gd name="connsiteX6-565" fmla="*/ 0 w 2290731"/>
              <a:gd name="connsiteY6-566" fmla="*/ 0 h 3373852"/>
              <a:gd name="connsiteX0-567" fmla="*/ 0 w 2290731"/>
              <a:gd name="connsiteY0-568" fmla="*/ 0 h 3373852"/>
              <a:gd name="connsiteX1-569" fmla="*/ 2290731 w 2290731"/>
              <a:gd name="connsiteY1-570" fmla="*/ 0 h 3373852"/>
              <a:gd name="connsiteX2-571" fmla="*/ 2290731 w 2290731"/>
              <a:gd name="connsiteY2-572" fmla="*/ 2948343 h 3373852"/>
              <a:gd name="connsiteX3-573" fmla="*/ 1639568 w 2290731"/>
              <a:gd name="connsiteY3-574" fmla="*/ 3373852 h 3373852"/>
              <a:gd name="connsiteX4-575" fmla="*/ 1636310 w 2290731"/>
              <a:gd name="connsiteY4-576" fmla="*/ 2970414 h 3373852"/>
              <a:gd name="connsiteX5-577" fmla="*/ 0 w 2290731"/>
              <a:gd name="connsiteY5-578" fmla="*/ 2965276 h 3373852"/>
              <a:gd name="connsiteX6-579" fmla="*/ 0 w 2290731"/>
              <a:gd name="connsiteY6-580" fmla="*/ 0 h 3373852"/>
              <a:gd name="connsiteX0-581" fmla="*/ 0 w 2290731"/>
              <a:gd name="connsiteY0-582" fmla="*/ 0 h 3373852"/>
              <a:gd name="connsiteX1-583" fmla="*/ 2290731 w 2290731"/>
              <a:gd name="connsiteY1-584" fmla="*/ 0 h 3373852"/>
              <a:gd name="connsiteX2-585" fmla="*/ 2290731 w 2290731"/>
              <a:gd name="connsiteY2-586" fmla="*/ 2948343 h 3373852"/>
              <a:gd name="connsiteX3-587" fmla="*/ 1639568 w 2290731"/>
              <a:gd name="connsiteY3-588" fmla="*/ 3373852 h 3373852"/>
              <a:gd name="connsiteX4-589" fmla="*/ 1636310 w 2290731"/>
              <a:gd name="connsiteY4-590" fmla="*/ 2967572 h 3373852"/>
              <a:gd name="connsiteX5-591" fmla="*/ 0 w 2290731"/>
              <a:gd name="connsiteY5-592" fmla="*/ 2965276 h 3373852"/>
              <a:gd name="connsiteX6-593" fmla="*/ 0 w 2290731"/>
              <a:gd name="connsiteY6-594" fmla="*/ 0 h 3373852"/>
              <a:gd name="connsiteX0-595" fmla="*/ 0 w 2290731"/>
              <a:gd name="connsiteY0-596" fmla="*/ 0 h 3382377"/>
              <a:gd name="connsiteX1-597" fmla="*/ 2290731 w 2290731"/>
              <a:gd name="connsiteY1-598" fmla="*/ 0 h 3382377"/>
              <a:gd name="connsiteX2-599" fmla="*/ 2290731 w 2290731"/>
              <a:gd name="connsiteY2-600" fmla="*/ 2948343 h 3382377"/>
              <a:gd name="connsiteX3-601" fmla="*/ 1637259 w 2290731"/>
              <a:gd name="connsiteY3-602" fmla="*/ 3382377 h 3382377"/>
              <a:gd name="connsiteX4-603" fmla="*/ 1636310 w 2290731"/>
              <a:gd name="connsiteY4-604" fmla="*/ 2967572 h 3382377"/>
              <a:gd name="connsiteX5-605" fmla="*/ 0 w 2290731"/>
              <a:gd name="connsiteY5-606" fmla="*/ 2965276 h 3382377"/>
              <a:gd name="connsiteX6-607" fmla="*/ 0 w 2290731"/>
              <a:gd name="connsiteY6-608" fmla="*/ 0 h 3382377"/>
              <a:gd name="connsiteX0-609" fmla="*/ 0 w 2290731"/>
              <a:gd name="connsiteY0-610" fmla="*/ 0 h 3382377"/>
              <a:gd name="connsiteX1-611" fmla="*/ 2290731 w 2290731"/>
              <a:gd name="connsiteY1-612" fmla="*/ 0 h 3382377"/>
              <a:gd name="connsiteX2-613" fmla="*/ 2290731 w 2290731"/>
              <a:gd name="connsiteY2-614" fmla="*/ 2948343 h 3382377"/>
              <a:gd name="connsiteX3-615" fmla="*/ 1637259 w 2290731"/>
              <a:gd name="connsiteY3-616" fmla="*/ 3382377 h 3382377"/>
              <a:gd name="connsiteX4-617" fmla="*/ 1636310 w 2290731"/>
              <a:gd name="connsiteY4-618" fmla="*/ 2964730 h 3382377"/>
              <a:gd name="connsiteX5-619" fmla="*/ 0 w 2290731"/>
              <a:gd name="connsiteY5-620" fmla="*/ 2965276 h 3382377"/>
              <a:gd name="connsiteX6-621" fmla="*/ 0 w 2290731"/>
              <a:gd name="connsiteY6-622" fmla="*/ 0 h 3382377"/>
              <a:gd name="connsiteX0-623" fmla="*/ 0 w 2290731"/>
              <a:gd name="connsiteY0-624" fmla="*/ 0 h 3382377"/>
              <a:gd name="connsiteX1-625" fmla="*/ 2290731 w 2290731"/>
              <a:gd name="connsiteY1-626" fmla="*/ 0 h 3382377"/>
              <a:gd name="connsiteX2-627" fmla="*/ 2290731 w 2290731"/>
              <a:gd name="connsiteY2-628" fmla="*/ 2948343 h 3382377"/>
              <a:gd name="connsiteX3-629" fmla="*/ 1637259 w 2290731"/>
              <a:gd name="connsiteY3-630" fmla="*/ 3382377 h 3382377"/>
              <a:gd name="connsiteX4-631" fmla="*/ 1636310 w 2290731"/>
              <a:gd name="connsiteY4-632" fmla="*/ 2964730 h 3382377"/>
              <a:gd name="connsiteX5-633" fmla="*/ 0 w 2290731"/>
              <a:gd name="connsiteY5-634" fmla="*/ 2965276 h 3382377"/>
              <a:gd name="connsiteX6-635" fmla="*/ 0 w 2290731"/>
              <a:gd name="connsiteY6-636" fmla="*/ 0 h 3382377"/>
              <a:gd name="connsiteX0-637" fmla="*/ 0 w 2290731"/>
              <a:gd name="connsiteY0-638" fmla="*/ 0 h 3382377"/>
              <a:gd name="connsiteX1-639" fmla="*/ 2290731 w 2290731"/>
              <a:gd name="connsiteY1-640" fmla="*/ 0 h 3382377"/>
              <a:gd name="connsiteX2-641" fmla="*/ 2290731 w 2290731"/>
              <a:gd name="connsiteY2-642" fmla="*/ 2948343 h 3382377"/>
              <a:gd name="connsiteX3-643" fmla="*/ 1637259 w 2290731"/>
              <a:gd name="connsiteY3-644" fmla="*/ 3382377 h 3382377"/>
              <a:gd name="connsiteX4-645" fmla="*/ 1636310 w 2290731"/>
              <a:gd name="connsiteY4-646" fmla="*/ 2964730 h 3382377"/>
              <a:gd name="connsiteX5-647" fmla="*/ 0 w 2290731"/>
              <a:gd name="connsiteY5-648" fmla="*/ 2965276 h 3382377"/>
              <a:gd name="connsiteX6-649" fmla="*/ 0 w 2290731"/>
              <a:gd name="connsiteY6-650" fmla="*/ 0 h 3382377"/>
              <a:gd name="connsiteX0-651" fmla="*/ 0 w 2290731"/>
              <a:gd name="connsiteY0-652" fmla="*/ 0 h 3382377"/>
              <a:gd name="connsiteX1-653" fmla="*/ 2290731 w 2290731"/>
              <a:gd name="connsiteY1-654" fmla="*/ 0 h 3382377"/>
              <a:gd name="connsiteX2-655" fmla="*/ 2290731 w 2290731"/>
              <a:gd name="connsiteY2-656" fmla="*/ 2948343 h 3382377"/>
              <a:gd name="connsiteX3-657" fmla="*/ 1639568 w 2290731"/>
              <a:gd name="connsiteY3-658" fmla="*/ 3382377 h 3382377"/>
              <a:gd name="connsiteX4-659" fmla="*/ 1636310 w 2290731"/>
              <a:gd name="connsiteY4-660" fmla="*/ 2964730 h 3382377"/>
              <a:gd name="connsiteX5-661" fmla="*/ 0 w 2290731"/>
              <a:gd name="connsiteY5-662" fmla="*/ 2965276 h 3382377"/>
              <a:gd name="connsiteX6-663" fmla="*/ 0 w 2290731"/>
              <a:gd name="connsiteY6-664" fmla="*/ 0 h 3382377"/>
              <a:gd name="connsiteX0-665" fmla="*/ 0 w 2290731"/>
              <a:gd name="connsiteY0-666" fmla="*/ 0 h 3382377"/>
              <a:gd name="connsiteX1-667" fmla="*/ 2290731 w 2290731"/>
              <a:gd name="connsiteY1-668" fmla="*/ 0 h 3382377"/>
              <a:gd name="connsiteX2-669" fmla="*/ 2290731 w 2290731"/>
              <a:gd name="connsiteY2-670" fmla="*/ 2948343 h 3382377"/>
              <a:gd name="connsiteX3-671" fmla="*/ 1639568 w 2290731"/>
              <a:gd name="connsiteY3-672" fmla="*/ 3382377 h 3382377"/>
              <a:gd name="connsiteX4-673" fmla="*/ 1636310 w 2290731"/>
              <a:gd name="connsiteY4-674" fmla="*/ 2964730 h 3382377"/>
              <a:gd name="connsiteX5-675" fmla="*/ 0 w 2290731"/>
              <a:gd name="connsiteY5-676" fmla="*/ 2965276 h 3382377"/>
              <a:gd name="connsiteX6-677" fmla="*/ 0 w 2290731"/>
              <a:gd name="connsiteY6-678" fmla="*/ 0 h 3382377"/>
              <a:gd name="connsiteX0-679" fmla="*/ 0 w 2290731"/>
              <a:gd name="connsiteY0-680" fmla="*/ 0 h 3385219"/>
              <a:gd name="connsiteX1-681" fmla="*/ 2290731 w 2290731"/>
              <a:gd name="connsiteY1-682" fmla="*/ 0 h 3385219"/>
              <a:gd name="connsiteX2-683" fmla="*/ 2290731 w 2290731"/>
              <a:gd name="connsiteY2-684" fmla="*/ 2948343 h 3385219"/>
              <a:gd name="connsiteX3-685" fmla="*/ 1637259 w 2290731"/>
              <a:gd name="connsiteY3-686" fmla="*/ 3385219 h 3385219"/>
              <a:gd name="connsiteX4-687" fmla="*/ 1636310 w 2290731"/>
              <a:gd name="connsiteY4-688" fmla="*/ 2964730 h 3385219"/>
              <a:gd name="connsiteX5-689" fmla="*/ 0 w 2290731"/>
              <a:gd name="connsiteY5-690" fmla="*/ 2965276 h 3385219"/>
              <a:gd name="connsiteX6-691" fmla="*/ 0 w 2290731"/>
              <a:gd name="connsiteY6-692" fmla="*/ 0 h 3385219"/>
              <a:gd name="connsiteX0-693" fmla="*/ 0 w 2290731"/>
              <a:gd name="connsiteY0-694" fmla="*/ 0 h 3385219"/>
              <a:gd name="connsiteX1-695" fmla="*/ 2290731 w 2290731"/>
              <a:gd name="connsiteY1-696" fmla="*/ 0 h 3385219"/>
              <a:gd name="connsiteX2-697" fmla="*/ 2290731 w 2290731"/>
              <a:gd name="connsiteY2-698" fmla="*/ 2948343 h 3385219"/>
              <a:gd name="connsiteX3-699" fmla="*/ 1637259 w 2290731"/>
              <a:gd name="connsiteY3-700" fmla="*/ 3385219 h 3385219"/>
              <a:gd name="connsiteX4-701" fmla="*/ 1636310 w 2290731"/>
              <a:gd name="connsiteY4-702" fmla="*/ 2964730 h 3385219"/>
              <a:gd name="connsiteX5-703" fmla="*/ 0 w 2290731"/>
              <a:gd name="connsiteY5-704" fmla="*/ 2965276 h 3385219"/>
              <a:gd name="connsiteX6-705" fmla="*/ 0 w 2290731"/>
              <a:gd name="connsiteY6-706" fmla="*/ 0 h 3385219"/>
              <a:gd name="connsiteX0-707" fmla="*/ 0 w 2290731"/>
              <a:gd name="connsiteY0-708" fmla="*/ 0 h 3385219"/>
              <a:gd name="connsiteX1-709" fmla="*/ 2290731 w 2290731"/>
              <a:gd name="connsiteY1-710" fmla="*/ 0 h 3385219"/>
              <a:gd name="connsiteX2-711" fmla="*/ 2290731 w 2290731"/>
              <a:gd name="connsiteY2-712" fmla="*/ 2948343 h 3385219"/>
              <a:gd name="connsiteX3-713" fmla="*/ 1637259 w 2290731"/>
              <a:gd name="connsiteY3-714" fmla="*/ 3385219 h 3385219"/>
              <a:gd name="connsiteX4-715" fmla="*/ 1636310 w 2290731"/>
              <a:gd name="connsiteY4-716" fmla="*/ 2964730 h 3385219"/>
              <a:gd name="connsiteX5-717" fmla="*/ 0 w 2290731"/>
              <a:gd name="connsiteY5-718" fmla="*/ 2965276 h 3385219"/>
              <a:gd name="connsiteX6-719" fmla="*/ 0 w 2290731"/>
              <a:gd name="connsiteY6-720" fmla="*/ 0 h 3385219"/>
              <a:gd name="connsiteX0-721" fmla="*/ 0 w 2290731"/>
              <a:gd name="connsiteY0-722" fmla="*/ 0 h 3385219"/>
              <a:gd name="connsiteX1-723" fmla="*/ 2290731 w 2290731"/>
              <a:gd name="connsiteY1-724" fmla="*/ 0 h 3385219"/>
              <a:gd name="connsiteX2-725" fmla="*/ 2290731 w 2290731"/>
              <a:gd name="connsiteY2-726" fmla="*/ 2948343 h 3385219"/>
              <a:gd name="connsiteX3-727" fmla="*/ 1637259 w 2290731"/>
              <a:gd name="connsiteY3-728" fmla="*/ 3385219 h 3385219"/>
              <a:gd name="connsiteX4-729" fmla="*/ 1636310 w 2290731"/>
              <a:gd name="connsiteY4-730" fmla="*/ 2964730 h 3385219"/>
              <a:gd name="connsiteX5-731" fmla="*/ 0 w 2290731"/>
              <a:gd name="connsiteY5-732" fmla="*/ 2965276 h 3385219"/>
              <a:gd name="connsiteX6-733" fmla="*/ 0 w 2290731"/>
              <a:gd name="connsiteY6-734" fmla="*/ 0 h 3385219"/>
              <a:gd name="connsiteX0-735" fmla="*/ 0 w 2290731"/>
              <a:gd name="connsiteY0-736" fmla="*/ 0 h 3390903"/>
              <a:gd name="connsiteX1-737" fmla="*/ 2290731 w 2290731"/>
              <a:gd name="connsiteY1-738" fmla="*/ 0 h 3390903"/>
              <a:gd name="connsiteX2-739" fmla="*/ 2290731 w 2290731"/>
              <a:gd name="connsiteY2-740" fmla="*/ 2948343 h 3390903"/>
              <a:gd name="connsiteX3-741" fmla="*/ 1637259 w 2290731"/>
              <a:gd name="connsiteY3-742" fmla="*/ 3390903 h 3390903"/>
              <a:gd name="connsiteX4-743" fmla="*/ 1636310 w 2290731"/>
              <a:gd name="connsiteY4-744" fmla="*/ 2964730 h 3390903"/>
              <a:gd name="connsiteX5-745" fmla="*/ 0 w 2290731"/>
              <a:gd name="connsiteY5-746" fmla="*/ 2965276 h 3390903"/>
              <a:gd name="connsiteX6-747" fmla="*/ 0 w 2290731"/>
              <a:gd name="connsiteY6-748" fmla="*/ 0 h 3390903"/>
              <a:gd name="connsiteX0-749" fmla="*/ 0 w 2290731"/>
              <a:gd name="connsiteY0-750" fmla="*/ 0 h 3393745"/>
              <a:gd name="connsiteX1-751" fmla="*/ 2290731 w 2290731"/>
              <a:gd name="connsiteY1-752" fmla="*/ 0 h 3393745"/>
              <a:gd name="connsiteX2-753" fmla="*/ 2290731 w 2290731"/>
              <a:gd name="connsiteY2-754" fmla="*/ 2948343 h 3393745"/>
              <a:gd name="connsiteX3-755" fmla="*/ 1637259 w 2290731"/>
              <a:gd name="connsiteY3-756" fmla="*/ 3393745 h 3393745"/>
              <a:gd name="connsiteX4-757" fmla="*/ 1636310 w 2290731"/>
              <a:gd name="connsiteY4-758" fmla="*/ 2964730 h 3393745"/>
              <a:gd name="connsiteX5-759" fmla="*/ 0 w 2290731"/>
              <a:gd name="connsiteY5-760" fmla="*/ 2965276 h 3393745"/>
              <a:gd name="connsiteX6-761" fmla="*/ 0 w 2290731"/>
              <a:gd name="connsiteY6-762" fmla="*/ 0 h 3393745"/>
              <a:gd name="connsiteX0-763" fmla="*/ 0 w 2290731"/>
              <a:gd name="connsiteY0-764" fmla="*/ 0 h 3393745"/>
              <a:gd name="connsiteX1-765" fmla="*/ 2290731 w 2290731"/>
              <a:gd name="connsiteY1-766" fmla="*/ 0 h 3393745"/>
              <a:gd name="connsiteX2-767" fmla="*/ 2290731 w 2290731"/>
              <a:gd name="connsiteY2-768" fmla="*/ 2948343 h 3393745"/>
              <a:gd name="connsiteX3-769" fmla="*/ 1637259 w 2290731"/>
              <a:gd name="connsiteY3-770" fmla="*/ 3393745 h 3393745"/>
              <a:gd name="connsiteX4-771" fmla="*/ 1636310 w 2290731"/>
              <a:gd name="connsiteY4-772" fmla="*/ 2964730 h 3393745"/>
              <a:gd name="connsiteX5-773" fmla="*/ 0 w 2290731"/>
              <a:gd name="connsiteY5-774" fmla="*/ 2965276 h 3393745"/>
              <a:gd name="connsiteX6-775" fmla="*/ 0 w 2290731"/>
              <a:gd name="connsiteY6-776" fmla="*/ 0 h 3393745"/>
              <a:gd name="connsiteX0-777" fmla="*/ 0 w 2290731"/>
              <a:gd name="connsiteY0-778" fmla="*/ 0 h 3390903"/>
              <a:gd name="connsiteX1-779" fmla="*/ 2290731 w 2290731"/>
              <a:gd name="connsiteY1-780" fmla="*/ 0 h 3390903"/>
              <a:gd name="connsiteX2-781" fmla="*/ 2290731 w 2290731"/>
              <a:gd name="connsiteY2-782" fmla="*/ 2948343 h 3390903"/>
              <a:gd name="connsiteX3-783" fmla="*/ 1637259 w 2290731"/>
              <a:gd name="connsiteY3-784" fmla="*/ 3390903 h 3390903"/>
              <a:gd name="connsiteX4-785" fmla="*/ 1636310 w 2290731"/>
              <a:gd name="connsiteY4-786" fmla="*/ 2964730 h 3390903"/>
              <a:gd name="connsiteX5-787" fmla="*/ 0 w 2290731"/>
              <a:gd name="connsiteY5-788" fmla="*/ 2965276 h 3390903"/>
              <a:gd name="connsiteX6-789" fmla="*/ 0 w 2290731"/>
              <a:gd name="connsiteY6-790" fmla="*/ 0 h 3390903"/>
              <a:gd name="connsiteX0-791" fmla="*/ 0 w 2290731"/>
              <a:gd name="connsiteY0-792" fmla="*/ 0 h 3396587"/>
              <a:gd name="connsiteX1-793" fmla="*/ 2290731 w 2290731"/>
              <a:gd name="connsiteY1-794" fmla="*/ 0 h 3396587"/>
              <a:gd name="connsiteX2-795" fmla="*/ 2290731 w 2290731"/>
              <a:gd name="connsiteY2-796" fmla="*/ 2948343 h 3396587"/>
              <a:gd name="connsiteX3-797" fmla="*/ 1637259 w 2290731"/>
              <a:gd name="connsiteY3-798" fmla="*/ 3396587 h 3396587"/>
              <a:gd name="connsiteX4-799" fmla="*/ 1636310 w 2290731"/>
              <a:gd name="connsiteY4-800" fmla="*/ 2964730 h 3396587"/>
              <a:gd name="connsiteX5-801" fmla="*/ 0 w 2290731"/>
              <a:gd name="connsiteY5-802" fmla="*/ 2965276 h 3396587"/>
              <a:gd name="connsiteX6-803" fmla="*/ 0 w 2290731"/>
              <a:gd name="connsiteY6-804" fmla="*/ 0 h 33965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rgbClr val="398391"/>
            </a:solidFill>
          </a:ln>
          <a:effectLst/>
        </p:spPr>
      </p:pic>
      <p:pic>
        <p:nvPicPr>
          <p:cNvPr id="12" name="图片占位符 11" descr="C:\Users\凯丽\Desktop\3.png3"/>
          <p:cNvPicPr>
            <a:picLocks noGrp="1"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441769" y="2022856"/>
            <a:ext cx="2290731" cy="2295525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-1" fmla="*/ 0 w 2290731"/>
              <a:gd name="connsiteY0-2" fmla="*/ 0 h 2965276"/>
              <a:gd name="connsiteX1-3" fmla="*/ 2290731 w 2290731"/>
              <a:gd name="connsiteY1-4" fmla="*/ 0 h 2965276"/>
              <a:gd name="connsiteX2-5" fmla="*/ 2290731 w 2290731"/>
              <a:gd name="connsiteY2-6" fmla="*/ 2965276 h 2965276"/>
              <a:gd name="connsiteX3-7" fmla="*/ 1655732 w 2290731"/>
              <a:gd name="connsiteY3-8" fmla="*/ 2965276 h 2965276"/>
              <a:gd name="connsiteX4-9" fmla="*/ 0 w 2290731"/>
              <a:gd name="connsiteY4-10" fmla="*/ 2965276 h 2965276"/>
              <a:gd name="connsiteX5" fmla="*/ 0 w 2290731"/>
              <a:gd name="connsiteY5" fmla="*/ 0 h 2965276"/>
              <a:gd name="connsiteX0-11" fmla="*/ 0 w 2290731"/>
              <a:gd name="connsiteY0-12" fmla="*/ 0 h 3281364"/>
              <a:gd name="connsiteX1-13" fmla="*/ 2290731 w 2290731"/>
              <a:gd name="connsiteY1-14" fmla="*/ 0 h 3281364"/>
              <a:gd name="connsiteX2-15" fmla="*/ 2290731 w 2290731"/>
              <a:gd name="connsiteY2-16" fmla="*/ 2965276 h 3281364"/>
              <a:gd name="connsiteX3-17" fmla="*/ 1655732 w 2290731"/>
              <a:gd name="connsiteY3-18" fmla="*/ 2965276 h 3281364"/>
              <a:gd name="connsiteX4-19" fmla="*/ 0 w 2290731"/>
              <a:gd name="connsiteY4-20" fmla="*/ 2965276 h 3281364"/>
              <a:gd name="connsiteX5-21" fmla="*/ 0 w 2290731"/>
              <a:gd name="connsiteY5-22" fmla="*/ 0 h 3281364"/>
              <a:gd name="connsiteX0-23" fmla="*/ 0 w 2290731"/>
              <a:gd name="connsiteY0-24" fmla="*/ 0 h 3322802"/>
              <a:gd name="connsiteX1-25" fmla="*/ 2290731 w 2290731"/>
              <a:gd name="connsiteY1-26" fmla="*/ 0 h 3322802"/>
              <a:gd name="connsiteX2-27" fmla="*/ 2290731 w 2290731"/>
              <a:gd name="connsiteY2-28" fmla="*/ 2965276 h 3322802"/>
              <a:gd name="connsiteX3-29" fmla="*/ 1744632 w 2290731"/>
              <a:gd name="connsiteY3-30" fmla="*/ 3270076 h 3322802"/>
              <a:gd name="connsiteX4-31" fmla="*/ 1655732 w 2290731"/>
              <a:gd name="connsiteY4-32" fmla="*/ 2965276 h 3322802"/>
              <a:gd name="connsiteX5-33" fmla="*/ 0 w 2290731"/>
              <a:gd name="connsiteY5-34" fmla="*/ 2965276 h 3322802"/>
              <a:gd name="connsiteX6" fmla="*/ 0 w 2290731"/>
              <a:gd name="connsiteY6" fmla="*/ 0 h 3322802"/>
              <a:gd name="connsiteX0-35" fmla="*/ 0 w 2290731"/>
              <a:gd name="connsiteY0-36" fmla="*/ 0 h 3322802"/>
              <a:gd name="connsiteX1-37" fmla="*/ 2290731 w 2290731"/>
              <a:gd name="connsiteY1-38" fmla="*/ 0 h 3322802"/>
              <a:gd name="connsiteX2-39" fmla="*/ 2290731 w 2290731"/>
              <a:gd name="connsiteY2-40" fmla="*/ 2965276 h 3322802"/>
              <a:gd name="connsiteX3-41" fmla="*/ 1744632 w 2290731"/>
              <a:gd name="connsiteY3-42" fmla="*/ 3270076 h 3322802"/>
              <a:gd name="connsiteX4-43" fmla="*/ 1655732 w 2290731"/>
              <a:gd name="connsiteY4-44" fmla="*/ 2965276 h 3322802"/>
              <a:gd name="connsiteX5-45" fmla="*/ 0 w 2290731"/>
              <a:gd name="connsiteY5-46" fmla="*/ 2965276 h 3322802"/>
              <a:gd name="connsiteX6-47" fmla="*/ 0 w 2290731"/>
              <a:gd name="connsiteY6-48" fmla="*/ 0 h 3322802"/>
              <a:gd name="connsiteX0-49" fmla="*/ 0 w 2290731"/>
              <a:gd name="connsiteY0-50" fmla="*/ 0 h 3322802"/>
              <a:gd name="connsiteX1-51" fmla="*/ 2290731 w 2290731"/>
              <a:gd name="connsiteY1-52" fmla="*/ 0 h 3322802"/>
              <a:gd name="connsiteX2-53" fmla="*/ 2290731 w 2290731"/>
              <a:gd name="connsiteY2-54" fmla="*/ 2965276 h 3322802"/>
              <a:gd name="connsiteX3-55" fmla="*/ 1744632 w 2290731"/>
              <a:gd name="connsiteY3-56" fmla="*/ 3270076 h 3322802"/>
              <a:gd name="connsiteX4-57" fmla="*/ 1655732 w 2290731"/>
              <a:gd name="connsiteY4-58" fmla="*/ 2965276 h 3322802"/>
              <a:gd name="connsiteX5-59" fmla="*/ 0 w 2290731"/>
              <a:gd name="connsiteY5-60" fmla="*/ 2965276 h 3322802"/>
              <a:gd name="connsiteX6-61" fmla="*/ 0 w 2290731"/>
              <a:gd name="connsiteY6-62" fmla="*/ 0 h 3322802"/>
              <a:gd name="connsiteX0-63" fmla="*/ 0 w 2290731"/>
              <a:gd name="connsiteY0-64" fmla="*/ 0 h 3322802"/>
              <a:gd name="connsiteX1-65" fmla="*/ 2290731 w 2290731"/>
              <a:gd name="connsiteY1-66" fmla="*/ 0 h 3322802"/>
              <a:gd name="connsiteX2-67" fmla="*/ 2290731 w 2290731"/>
              <a:gd name="connsiteY2-68" fmla="*/ 2965276 h 3322802"/>
              <a:gd name="connsiteX3-69" fmla="*/ 1744632 w 2290731"/>
              <a:gd name="connsiteY3-70" fmla="*/ 3270076 h 3322802"/>
              <a:gd name="connsiteX4-71" fmla="*/ 1655732 w 2290731"/>
              <a:gd name="connsiteY4-72" fmla="*/ 2965276 h 3322802"/>
              <a:gd name="connsiteX5-73" fmla="*/ 0 w 2290731"/>
              <a:gd name="connsiteY5-74" fmla="*/ 2965276 h 3322802"/>
              <a:gd name="connsiteX6-75" fmla="*/ 0 w 2290731"/>
              <a:gd name="connsiteY6-76" fmla="*/ 0 h 3322802"/>
              <a:gd name="connsiteX0-77" fmla="*/ 0 w 2290731"/>
              <a:gd name="connsiteY0-78" fmla="*/ 0 h 3417073"/>
              <a:gd name="connsiteX1-79" fmla="*/ 2290731 w 2290731"/>
              <a:gd name="connsiteY1-80" fmla="*/ 0 h 3417073"/>
              <a:gd name="connsiteX2-81" fmla="*/ 2290731 w 2290731"/>
              <a:gd name="connsiteY2-82" fmla="*/ 2965276 h 3417073"/>
              <a:gd name="connsiteX3-83" fmla="*/ 1630332 w 2290731"/>
              <a:gd name="connsiteY3-84" fmla="*/ 3409776 h 3417073"/>
              <a:gd name="connsiteX4-85" fmla="*/ 1655732 w 2290731"/>
              <a:gd name="connsiteY4-86" fmla="*/ 2965276 h 3417073"/>
              <a:gd name="connsiteX5-87" fmla="*/ 0 w 2290731"/>
              <a:gd name="connsiteY5-88" fmla="*/ 2965276 h 3417073"/>
              <a:gd name="connsiteX6-89" fmla="*/ 0 w 2290731"/>
              <a:gd name="connsiteY6-90" fmla="*/ 0 h 3417073"/>
              <a:gd name="connsiteX0-91" fmla="*/ 0 w 2290731"/>
              <a:gd name="connsiteY0-92" fmla="*/ 0 h 3417073"/>
              <a:gd name="connsiteX1-93" fmla="*/ 2290731 w 2290731"/>
              <a:gd name="connsiteY1-94" fmla="*/ 0 h 3417073"/>
              <a:gd name="connsiteX2-95" fmla="*/ 2290731 w 2290731"/>
              <a:gd name="connsiteY2-96" fmla="*/ 2965276 h 3417073"/>
              <a:gd name="connsiteX3-97" fmla="*/ 1630332 w 2290731"/>
              <a:gd name="connsiteY3-98" fmla="*/ 3409776 h 3417073"/>
              <a:gd name="connsiteX4-99" fmla="*/ 1655732 w 2290731"/>
              <a:gd name="connsiteY4-100" fmla="*/ 2965276 h 3417073"/>
              <a:gd name="connsiteX5-101" fmla="*/ 0 w 2290731"/>
              <a:gd name="connsiteY5-102" fmla="*/ 2965276 h 3417073"/>
              <a:gd name="connsiteX6-103" fmla="*/ 0 w 2290731"/>
              <a:gd name="connsiteY6-104" fmla="*/ 0 h 3417073"/>
              <a:gd name="connsiteX0-105" fmla="*/ 0 w 2290731"/>
              <a:gd name="connsiteY0-106" fmla="*/ 0 h 3417073"/>
              <a:gd name="connsiteX1-107" fmla="*/ 2290731 w 2290731"/>
              <a:gd name="connsiteY1-108" fmla="*/ 0 h 3417073"/>
              <a:gd name="connsiteX2-109" fmla="*/ 2290731 w 2290731"/>
              <a:gd name="connsiteY2-110" fmla="*/ 2965276 h 3417073"/>
              <a:gd name="connsiteX3-111" fmla="*/ 1630332 w 2290731"/>
              <a:gd name="connsiteY3-112" fmla="*/ 3409776 h 3417073"/>
              <a:gd name="connsiteX4-113" fmla="*/ 1611282 w 2290731"/>
              <a:gd name="connsiteY4-114" fmla="*/ 2965276 h 3417073"/>
              <a:gd name="connsiteX5-115" fmla="*/ 0 w 2290731"/>
              <a:gd name="connsiteY5-116" fmla="*/ 2965276 h 3417073"/>
              <a:gd name="connsiteX6-117" fmla="*/ 0 w 2290731"/>
              <a:gd name="connsiteY6-118" fmla="*/ 0 h 3417073"/>
              <a:gd name="connsiteX0-119" fmla="*/ 0 w 2290731"/>
              <a:gd name="connsiteY0-120" fmla="*/ 0 h 3382805"/>
              <a:gd name="connsiteX1-121" fmla="*/ 2290731 w 2290731"/>
              <a:gd name="connsiteY1-122" fmla="*/ 0 h 3382805"/>
              <a:gd name="connsiteX2-123" fmla="*/ 2290731 w 2290731"/>
              <a:gd name="connsiteY2-124" fmla="*/ 2965276 h 3382805"/>
              <a:gd name="connsiteX3-125" fmla="*/ 1611282 w 2290731"/>
              <a:gd name="connsiteY3-126" fmla="*/ 3365326 h 3382805"/>
              <a:gd name="connsiteX4-127" fmla="*/ 1611282 w 2290731"/>
              <a:gd name="connsiteY4-128" fmla="*/ 2965276 h 3382805"/>
              <a:gd name="connsiteX5-129" fmla="*/ 0 w 2290731"/>
              <a:gd name="connsiteY5-130" fmla="*/ 2965276 h 3382805"/>
              <a:gd name="connsiteX6-131" fmla="*/ 0 w 2290731"/>
              <a:gd name="connsiteY6-132" fmla="*/ 0 h 3382805"/>
              <a:gd name="connsiteX0-133" fmla="*/ 0 w 2290731"/>
              <a:gd name="connsiteY0-134" fmla="*/ 0 h 3365326"/>
              <a:gd name="connsiteX1-135" fmla="*/ 2290731 w 2290731"/>
              <a:gd name="connsiteY1-136" fmla="*/ 0 h 3365326"/>
              <a:gd name="connsiteX2-137" fmla="*/ 2290731 w 2290731"/>
              <a:gd name="connsiteY2-138" fmla="*/ 2965276 h 3365326"/>
              <a:gd name="connsiteX3-139" fmla="*/ 1611282 w 2290731"/>
              <a:gd name="connsiteY3-140" fmla="*/ 3365326 h 3365326"/>
              <a:gd name="connsiteX4-141" fmla="*/ 1611282 w 2290731"/>
              <a:gd name="connsiteY4-142" fmla="*/ 2965276 h 3365326"/>
              <a:gd name="connsiteX5-143" fmla="*/ 0 w 2290731"/>
              <a:gd name="connsiteY5-144" fmla="*/ 2965276 h 3365326"/>
              <a:gd name="connsiteX6-145" fmla="*/ 0 w 2290731"/>
              <a:gd name="connsiteY6-146" fmla="*/ 0 h 3365326"/>
              <a:gd name="connsiteX0-147" fmla="*/ 0 w 2290731"/>
              <a:gd name="connsiteY0-148" fmla="*/ 0 h 3365326"/>
              <a:gd name="connsiteX1-149" fmla="*/ 2290731 w 2290731"/>
              <a:gd name="connsiteY1-150" fmla="*/ 0 h 3365326"/>
              <a:gd name="connsiteX2-151" fmla="*/ 2290731 w 2290731"/>
              <a:gd name="connsiteY2-152" fmla="*/ 2965276 h 3365326"/>
              <a:gd name="connsiteX3-153" fmla="*/ 1611282 w 2290731"/>
              <a:gd name="connsiteY3-154" fmla="*/ 3365326 h 3365326"/>
              <a:gd name="connsiteX4-155" fmla="*/ 1611282 w 2290731"/>
              <a:gd name="connsiteY4-156" fmla="*/ 2965276 h 3365326"/>
              <a:gd name="connsiteX5-157" fmla="*/ 0 w 2290731"/>
              <a:gd name="connsiteY5-158" fmla="*/ 2965276 h 3365326"/>
              <a:gd name="connsiteX6-159" fmla="*/ 0 w 2290731"/>
              <a:gd name="connsiteY6-160" fmla="*/ 0 h 3365326"/>
              <a:gd name="connsiteX0-161" fmla="*/ 0 w 2290731"/>
              <a:gd name="connsiteY0-162" fmla="*/ 0 h 3416126"/>
              <a:gd name="connsiteX1-163" fmla="*/ 2290731 w 2290731"/>
              <a:gd name="connsiteY1-164" fmla="*/ 0 h 3416126"/>
              <a:gd name="connsiteX2-165" fmla="*/ 2290731 w 2290731"/>
              <a:gd name="connsiteY2-166" fmla="*/ 2965276 h 3416126"/>
              <a:gd name="connsiteX3-167" fmla="*/ 1604932 w 2290731"/>
              <a:gd name="connsiteY3-168" fmla="*/ 3416126 h 3416126"/>
              <a:gd name="connsiteX4-169" fmla="*/ 1611282 w 2290731"/>
              <a:gd name="connsiteY4-170" fmla="*/ 2965276 h 3416126"/>
              <a:gd name="connsiteX5-171" fmla="*/ 0 w 2290731"/>
              <a:gd name="connsiteY5-172" fmla="*/ 2965276 h 3416126"/>
              <a:gd name="connsiteX6-173" fmla="*/ 0 w 2290731"/>
              <a:gd name="connsiteY6-174" fmla="*/ 0 h 3416126"/>
              <a:gd name="connsiteX0-175" fmla="*/ 0 w 2290731"/>
              <a:gd name="connsiteY0-176" fmla="*/ 0 h 3416126"/>
              <a:gd name="connsiteX1-177" fmla="*/ 2290731 w 2290731"/>
              <a:gd name="connsiteY1-178" fmla="*/ 0 h 3416126"/>
              <a:gd name="connsiteX2-179" fmla="*/ 2290731 w 2290731"/>
              <a:gd name="connsiteY2-180" fmla="*/ 2965276 h 3416126"/>
              <a:gd name="connsiteX3-181" fmla="*/ 1604932 w 2290731"/>
              <a:gd name="connsiteY3-182" fmla="*/ 3416126 h 3416126"/>
              <a:gd name="connsiteX4-183" fmla="*/ 1611282 w 2290731"/>
              <a:gd name="connsiteY4-184" fmla="*/ 2965276 h 3416126"/>
              <a:gd name="connsiteX5-185" fmla="*/ 0 w 2290731"/>
              <a:gd name="connsiteY5-186" fmla="*/ 2965276 h 3416126"/>
              <a:gd name="connsiteX6-187" fmla="*/ 0 w 2290731"/>
              <a:gd name="connsiteY6-188" fmla="*/ 0 h 3416126"/>
              <a:gd name="connsiteX0-189" fmla="*/ 0 w 2290731"/>
              <a:gd name="connsiteY0-190" fmla="*/ 0 h 3416126"/>
              <a:gd name="connsiteX1-191" fmla="*/ 2290731 w 2290731"/>
              <a:gd name="connsiteY1-192" fmla="*/ 0 h 3416126"/>
              <a:gd name="connsiteX2-193" fmla="*/ 2290731 w 2290731"/>
              <a:gd name="connsiteY2-194" fmla="*/ 2965276 h 3416126"/>
              <a:gd name="connsiteX3-195" fmla="*/ 1604932 w 2290731"/>
              <a:gd name="connsiteY3-196" fmla="*/ 3416126 h 3416126"/>
              <a:gd name="connsiteX4-197" fmla="*/ 1611282 w 2290731"/>
              <a:gd name="connsiteY4-198" fmla="*/ 2965276 h 3416126"/>
              <a:gd name="connsiteX5-199" fmla="*/ 0 w 2290731"/>
              <a:gd name="connsiteY5-200" fmla="*/ 2965276 h 3416126"/>
              <a:gd name="connsiteX6-201" fmla="*/ 0 w 2290731"/>
              <a:gd name="connsiteY6-202" fmla="*/ 0 h 3416126"/>
              <a:gd name="connsiteX0-203" fmla="*/ 0 w 2290731"/>
              <a:gd name="connsiteY0-204" fmla="*/ 0 h 3416126"/>
              <a:gd name="connsiteX1-205" fmla="*/ 2290731 w 2290731"/>
              <a:gd name="connsiteY1-206" fmla="*/ 0 h 3416126"/>
              <a:gd name="connsiteX2-207" fmla="*/ 2290731 w 2290731"/>
              <a:gd name="connsiteY2-208" fmla="*/ 2965276 h 3416126"/>
              <a:gd name="connsiteX3-209" fmla="*/ 1604932 w 2290731"/>
              <a:gd name="connsiteY3-210" fmla="*/ 3416126 h 3416126"/>
              <a:gd name="connsiteX4-211" fmla="*/ 1611282 w 2290731"/>
              <a:gd name="connsiteY4-212" fmla="*/ 2965276 h 3416126"/>
              <a:gd name="connsiteX5-213" fmla="*/ 0 w 2290731"/>
              <a:gd name="connsiteY5-214" fmla="*/ 2965276 h 3416126"/>
              <a:gd name="connsiteX6-215" fmla="*/ 0 w 2290731"/>
              <a:gd name="connsiteY6-216" fmla="*/ 0 h 3416126"/>
              <a:gd name="connsiteX0-217" fmla="*/ 0 w 2290731"/>
              <a:gd name="connsiteY0-218" fmla="*/ 0 h 3416126"/>
              <a:gd name="connsiteX1-219" fmla="*/ 2290731 w 2290731"/>
              <a:gd name="connsiteY1-220" fmla="*/ 0 h 3416126"/>
              <a:gd name="connsiteX2-221" fmla="*/ 2290731 w 2290731"/>
              <a:gd name="connsiteY2-222" fmla="*/ 2965276 h 3416126"/>
              <a:gd name="connsiteX3-223" fmla="*/ 1604932 w 2290731"/>
              <a:gd name="connsiteY3-224" fmla="*/ 3416126 h 3416126"/>
              <a:gd name="connsiteX4-225" fmla="*/ 1611282 w 2290731"/>
              <a:gd name="connsiteY4-226" fmla="*/ 2965276 h 3416126"/>
              <a:gd name="connsiteX5-227" fmla="*/ 0 w 2290731"/>
              <a:gd name="connsiteY5-228" fmla="*/ 2965276 h 3416126"/>
              <a:gd name="connsiteX6-229" fmla="*/ 0 w 2290731"/>
              <a:gd name="connsiteY6-230" fmla="*/ 0 h 3416126"/>
              <a:gd name="connsiteX0-231" fmla="*/ 0 w 2290731"/>
              <a:gd name="connsiteY0-232" fmla="*/ 0 h 3416126"/>
              <a:gd name="connsiteX1-233" fmla="*/ 2290731 w 2290731"/>
              <a:gd name="connsiteY1-234" fmla="*/ 0 h 3416126"/>
              <a:gd name="connsiteX2-235" fmla="*/ 2290731 w 2290731"/>
              <a:gd name="connsiteY2-236" fmla="*/ 2965276 h 3416126"/>
              <a:gd name="connsiteX3-237" fmla="*/ 1604932 w 2290731"/>
              <a:gd name="connsiteY3-238" fmla="*/ 3416126 h 3416126"/>
              <a:gd name="connsiteX4-239" fmla="*/ 1611282 w 2290731"/>
              <a:gd name="connsiteY4-240" fmla="*/ 2965276 h 3416126"/>
              <a:gd name="connsiteX5-241" fmla="*/ 0 w 2290731"/>
              <a:gd name="connsiteY5-242" fmla="*/ 2965276 h 3416126"/>
              <a:gd name="connsiteX6-243" fmla="*/ 0 w 2290731"/>
              <a:gd name="connsiteY6-244" fmla="*/ 0 h 3416126"/>
              <a:gd name="connsiteX0-245" fmla="*/ 0 w 2290731"/>
              <a:gd name="connsiteY0-246" fmla="*/ 0 h 3416126"/>
              <a:gd name="connsiteX1-247" fmla="*/ 2290731 w 2290731"/>
              <a:gd name="connsiteY1-248" fmla="*/ 0 h 3416126"/>
              <a:gd name="connsiteX2-249" fmla="*/ 2290731 w 2290731"/>
              <a:gd name="connsiteY2-250" fmla="*/ 2965276 h 3416126"/>
              <a:gd name="connsiteX3-251" fmla="*/ 1604932 w 2290731"/>
              <a:gd name="connsiteY3-252" fmla="*/ 3416126 h 3416126"/>
              <a:gd name="connsiteX4-253" fmla="*/ 1611282 w 2290731"/>
              <a:gd name="connsiteY4-254" fmla="*/ 2965276 h 3416126"/>
              <a:gd name="connsiteX5-255" fmla="*/ 0 w 2290731"/>
              <a:gd name="connsiteY5-256" fmla="*/ 2965276 h 3416126"/>
              <a:gd name="connsiteX6-257" fmla="*/ 0 w 2290731"/>
              <a:gd name="connsiteY6-258" fmla="*/ 0 h 3416126"/>
              <a:gd name="connsiteX0-259" fmla="*/ 0 w 2290731"/>
              <a:gd name="connsiteY0-260" fmla="*/ 0 h 3416126"/>
              <a:gd name="connsiteX1-261" fmla="*/ 2290731 w 2290731"/>
              <a:gd name="connsiteY1-262" fmla="*/ 0 h 3416126"/>
              <a:gd name="connsiteX2-263" fmla="*/ 2290731 w 2290731"/>
              <a:gd name="connsiteY2-264" fmla="*/ 2965276 h 3416126"/>
              <a:gd name="connsiteX3-265" fmla="*/ 1604932 w 2290731"/>
              <a:gd name="connsiteY3-266" fmla="*/ 3416126 h 3416126"/>
              <a:gd name="connsiteX4-267" fmla="*/ 1611282 w 2290731"/>
              <a:gd name="connsiteY4-268" fmla="*/ 2965276 h 3416126"/>
              <a:gd name="connsiteX5-269" fmla="*/ 0 w 2290731"/>
              <a:gd name="connsiteY5-270" fmla="*/ 2965276 h 3416126"/>
              <a:gd name="connsiteX6-271" fmla="*/ 0 w 2290731"/>
              <a:gd name="connsiteY6-272" fmla="*/ 0 h 3416126"/>
              <a:gd name="connsiteX0-273" fmla="*/ 0 w 2290731"/>
              <a:gd name="connsiteY0-274" fmla="*/ 0 h 3416126"/>
              <a:gd name="connsiteX1-275" fmla="*/ 2290731 w 2290731"/>
              <a:gd name="connsiteY1-276" fmla="*/ 0 h 3416126"/>
              <a:gd name="connsiteX2-277" fmla="*/ 2290731 w 2290731"/>
              <a:gd name="connsiteY2-278" fmla="*/ 2965276 h 3416126"/>
              <a:gd name="connsiteX3-279" fmla="*/ 1604932 w 2290731"/>
              <a:gd name="connsiteY3-280" fmla="*/ 3416126 h 3416126"/>
              <a:gd name="connsiteX4-281" fmla="*/ 1611282 w 2290731"/>
              <a:gd name="connsiteY4-282" fmla="*/ 2965276 h 3416126"/>
              <a:gd name="connsiteX5-283" fmla="*/ 0 w 2290731"/>
              <a:gd name="connsiteY5-284" fmla="*/ 2965276 h 3416126"/>
              <a:gd name="connsiteX6-285" fmla="*/ 0 w 2290731"/>
              <a:gd name="connsiteY6-286" fmla="*/ 0 h 3416126"/>
              <a:gd name="connsiteX0-287" fmla="*/ 0 w 2290731"/>
              <a:gd name="connsiteY0-288" fmla="*/ 0 h 3416126"/>
              <a:gd name="connsiteX1-289" fmla="*/ 2290731 w 2290731"/>
              <a:gd name="connsiteY1-290" fmla="*/ 0 h 3416126"/>
              <a:gd name="connsiteX2-291" fmla="*/ 2290731 w 2290731"/>
              <a:gd name="connsiteY2-292" fmla="*/ 2965276 h 3416126"/>
              <a:gd name="connsiteX3-293" fmla="*/ 1604932 w 2290731"/>
              <a:gd name="connsiteY3-294" fmla="*/ 3416126 h 3416126"/>
              <a:gd name="connsiteX4-295" fmla="*/ 1611282 w 2290731"/>
              <a:gd name="connsiteY4-296" fmla="*/ 2965276 h 3416126"/>
              <a:gd name="connsiteX5-297" fmla="*/ 0 w 2290731"/>
              <a:gd name="connsiteY5-298" fmla="*/ 2965276 h 3416126"/>
              <a:gd name="connsiteX6-299" fmla="*/ 0 w 2290731"/>
              <a:gd name="connsiteY6-300" fmla="*/ 0 h 3416126"/>
              <a:gd name="connsiteX0-301" fmla="*/ 0 w 2290731"/>
              <a:gd name="connsiteY0-302" fmla="*/ 0 h 3416126"/>
              <a:gd name="connsiteX1-303" fmla="*/ 2290731 w 2290731"/>
              <a:gd name="connsiteY1-304" fmla="*/ 0 h 3416126"/>
              <a:gd name="connsiteX2-305" fmla="*/ 2290731 w 2290731"/>
              <a:gd name="connsiteY2-306" fmla="*/ 2965276 h 3416126"/>
              <a:gd name="connsiteX3-307" fmla="*/ 1604932 w 2290731"/>
              <a:gd name="connsiteY3-308" fmla="*/ 3416126 h 3416126"/>
              <a:gd name="connsiteX4-309" fmla="*/ 1611282 w 2290731"/>
              <a:gd name="connsiteY4-310" fmla="*/ 2965276 h 3416126"/>
              <a:gd name="connsiteX5-311" fmla="*/ 0 w 2290731"/>
              <a:gd name="connsiteY5-312" fmla="*/ 2965276 h 3416126"/>
              <a:gd name="connsiteX6-313" fmla="*/ 0 w 2290731"/>
              <a:gd name="connsiteY6-314" fmla="*/ 0 h 3416126"/>
              <a:gd name="connsiteX0-315" fmla="*/ 0 w 2290731"/>
              <a:gd name="connsiteY0-316" fmla="*/ 0 h 3416126"/>
              <a:gd name="connsiteX1-317" fmla="*/ 2290731 w 2290731"/>
              <a:gd name="connsiteY1-318" fmla="*/ 0 h 3416126"/>
              <a:gd name="connsiteX2-319" fmla="*/ 2290731 w 2290731"/>
              <a:gd name="connsiteY2-320" fmla="*/ 2965276 h 3416126"/>
              <a:gd name="connsiteX3-321" fmla="*/ 1604932 w 2290731"/>
              <a:gd name="connsiteY3-322" fmla="*/ 3416126 h 3416126"/>
              <a:gd name="connsiteX4-323" fmla="*/ 1611282 w 2290731"/>
              <a:gd name="connsiteY4-324" fmla="*/ 2965276 h 3416126"/>
              <a:gd name="connsiteX5-325" fmla="*/ 0 w 2290731"/>
              <a:gd name="connsiteY5-326" fmla="*/ 2965276 h 3416126"/>
              <a:gd name="connsiteX6-327" fmla="*/ 0 w 2290731"/>
              <a:gd name="connsiteY6-328" fmla="*/ 0 h 3416126"/>
              <a:gd name="connsiteX0-329" fmla="*/ 0 w 2290731"/>
              <a:gd name="connsiteY0-330" fmla="*/ 0 h 3416126"/>
              <a:gd name="connsiteX1-331" fmla="*/ 2290731 w 2290731"/>
              <a:gd name="connsiteY1-332" fmla="*/ 0 h 3416126"/>
              <a:gd name="connsiteX2-333" fmla="*/ 2290731 w 2290731"/>
              <a:gd name="connsiteY2-334" fmla="*/ 2965276 h 3416126"/>
              <a:gd name="connsiteX3-335" fmla="*/ 1604932 w 2290731"/>
              <a:gd name="connsiteY3-336" fmla="*/ 3416126 h 3416126"/>
              <a:gd name="connsiteX4-337" fmla="*/ 1611282 w 2290731"/>
              <a:gd name="connsiteY4-338" fmla="*/ 2965276 h 3416126"/>
              <a:gd name="connsiteX5-339" fmla="*/ 0 w 2290731"/>
              <a:gd name="connsiteY5-340" fmla="*/ 2965276 h 3416126"/>
              <a:gd name="connsiteX6-341" fmla="*/ 0 w 2290731"/>
              <a:gd name="connsiteY6-342" fmla="*/ 0 h 3416126"/>
              <a:gd name="connsiteX0-343" fmla="*/ 0 w 2290731"/>
              <a:gd name="connsiteY0-344" fmla="*/ 0 h 3416126"/>
              <a:gd name="connsiteX1-345" fmla="*/ 2290731 w 2290731"/>
              <a:gd name="connsiteY1-346" fmla="*/ 0 h 3416126"/>
              <a:gd name="connsiteX2-347" fmla="*/ 2290731 w 2290731"/>
              <a:gd name="connsiteY2-348" fmla="*/ 2965276 h 3416126"/>
              <a:gd name="connsiteX3-349" fmla="*/ 1604932 w 2290731"/>
              <a:gd name="connsiteY3-350" fmla="*/ 3416126 h 3416126"/>
              <a:gd name="connsiteX4-351" fmla="*/ 1645149 w 2290731"/>
              <a:gd name="connsiteY4-352" fmla="*/ 2948342 h 3416126"/>
              <a:gd name="connsiteX5-353" fmla="*/ 0 w 2290731"/>
              <a:gd name="connsiteY5-354" fmla="*/ 2965276 h 3416126"/>
              <a:gd name="connsiteX6-355" fmla="*/ 0 w 2290731"/>
              <a:gd name="connsiteY6-356" fmla="*/ 0 h 3416126"/>
              <a:gd name="connsiteX0-357" fmla="*/ 0 w 2290731"/>
              <a:gd name="connsiteY0-358" fmla="*/ 0 h 3365326"/>
              <a:gd name="connsiteX1-359" fmla="*/ 2290731 w 2290731"/>
              <a:gd name="connsiteY1-360" fmla="*/ 0 h 3365326"/>
              <a:gd name="connsiteX2-361" fmla="*/ 2290731 w 2290731"/>
              <a:gd name="connsiteY2-362" fmla="*/ 2965276 h 3365326"/>
              <a:gd name="connsiteX3-363" fmla="*/ 1630332 w 2290731"/>
              <a:gd name="connsiteY3-364" fmla="*/ 3365326 h 3365326"/>
              <a:gd name="connsiteX4-365" fmla="*/ 1645149 w 2290731"/>
              <a:gd name="connsiteY4-366" fmla="*/ 2948342 h 3365326"/>
              <a:gd name="connsiteX5-367" fmla="*/ 0 w 2290731"/>
              <a:gd name="connsiteY5-368" fmla="*/ 2965276 h 3365326"/>
              <a:gd name="connsiteX6-369" fmla="*/ 0 w 2290731"/>
              <a:gd name="connsiteY6-370" fmla="*/ 0 h 3365326"/>
              <a:gd name="connsiteX0-371" fmla="*/ 0 w 2290731"/>
              <a:gd name="connsiteY0-372" fmla="*/ 0 h 3365326"/>
              <a:gd name="connsiteX1-373" fmla="*/ 2290731 w 2290731"/>
              <a:gd name="connsiteY1-374" fmla="*/ 0 h 3365326"/>
              <a:gd name="connsiteX2-375" fmla="*/ 2290731 w 2290731"/>
              <a:gd name="connsiteY2-376" fmla="*/ 2948343 h 3365326"/>
              <a:gd name="connsiteX3-377" fmla="*/ 1630332 w 2290731"/>
              <a:gd name="connsiteY3-378" fmla="*/ 3365326 h 3365326"/>
              <a:gd name="connsiteX4-379" fmla="*/ 1645149 w 2290731"/>
              <a:gd name="connsiteY4-380" fmla="*/ 2948342 h 3365326"/>
              <a:gd name="connsiteX5-381" fmla="*/ 0 w 2290731"/>
              <a:gd name="connsiteY5-382" fmla="*/ 2965276 h 3365326"/>
              <a:gd name="connsiteX6-383" fmla="*/ 0 w 2290731"/>
              <a:gd name="connsiteY6-384" fmla="*/ 0 h 3365326"/>
              <a:gd name="connsiteX0-385" fmla="*/ 0 w 2290731"/>
              <a:gd name="connsiteY0-386" fmla="*/ 0 h 3365326"/>
              <a:gd name="connsiteX1-387" fmla="*/ 2290731 w 2290731"/>
              <a:gd name="connsiteY1-388" fmla="*/ 0 h 3365326"/>
              <a:gd name="connsiteX2-389" fmla="*/ 2290731 w 2290731"/>
              <a:gd name="connsiteY2-390" fmla="*/ 2948343 h 3365326"/>
              <a:gd name="connsiteX3-391" fmla="*/ 1630332 w 2290731"/>
              <a:gd name="connsiteY3-392" fmla="*/ 3365326 h 3365326"/>
              <a:gd name="connsiteX4-393" fmla="*/ 1636683 w 2290731"/>
              <a:gd name="connsiteY4-394" fmla="*/ 2948342 h 3365326"/>
              <a:gd name="connsiteX5-395" fmla="*/ 0 w 2290731"/>
              <a:gd name="connsiteY5-396" fmla="*/ 2965276 h 3365326"/>
              <a:gd name="connsiteX6-397" fmla="*/ 0 w 2290731"/>
              <a:gd name="connsiteY6-398" fmla="*/ 0 h 3365326"/>
              <a:gd name="connsiteX0-399" fmla="*/ 0 w 2290731"/>
              <a:gd name="connsiteY0-400" fmla="*/ 0 h 3365326"/>
              <a:gd name="connsiteX1-401" fmla="*/ 2290731 w 2290731"/>
              <a:gd name="connsiteY1-402" fmla="*/ 0 h 3365326"/>
              <a:gd name="connsiteX2-403" fmla="*/ 2290731 w 2290731"/>
              <a:gd name="connsiteY2-404" fmla="*/ 2948343 h 3365326"/>
              <a:gd name="connsiteX3-405" fmla="*/ 1630332 w 2290731"/>
              <a:gd name="connsiteY3-406" fmla="*/ 3365326 h 3365326"/>
              <a:gd name="connsiteX4-407" fmla="*/ 1636683 w 2290731"/>
              <a:gd name="connsiteY4-408" fmla="*/ 2973742 h 3365326"/>
              <a:gd name="connsiteX5-409" fmla="*/ 0 w 2290731"/>
              <a:gd name="connsiteY5-410" fmla="*/ 2965276 h 3365326"/>
              <a:gd name="connsiteX6-411" fmla="*/ 0 w 2290731"/>
              <a:gd name="connsiteY6-412" fmla="*/ 0 h 3365326"/>
              <a:gd name="connsiteX0-413" fmla="*/ 0 w 2290731"/>
              <a:gd name="connsiteY0-414" fmla="*/ 0 h 3365326"/>
              <a:gd name="connsiteX1-415" fmla="*/ 2290731 w 2290731"/>
              <a:gd name="connsiteY1-416" fmla="*/ 0 h 3365326"/>
              <a:gd name="connsiteX2-417" fmla="*/ 2290731 w 2290731"/>
              <a:gd name="connsiteY2-418" fmla="*/ 2948343 h 3365326"/>
              <a:gd name="connsiteX3-419" fmla="*/ 1630332 w 2290731"/>
              <a:gd name="connsiteY3-420" fmla="*/ 3365326 h 3365326"/>
              <a:gd name="connsiteX4-421" fmla="*/ 1645150 w 2290731"/>
              <a:gd name="connsiteY4-422" fmla="*/ 2973742 h 3365326"/>
              <a:gd name="connsiteX5-423" fmla="*/ 0 w 2290731"/>
              <a:gd name="connsiteY5-424" fmla="*/ 2965276 h 3365326"/>
              <a:gd name="connsiteX6-425" fmla="*/ 0 w 2290731"/>
              <a:gd name="connsiteY6-426" fmla="*/ 0 h 3365326"/>
              <a:gd name="connsiteX0-427" fmla="*/ 0 w 2290731"/>
              <a:gd name="connsiteY0-428" fmla="*/ 0 h 3365326"/>
              <a:gd name="connsiteX1-429" fmla="*/ 2290731 w 2290731"/>
              <a:gd name="connsiteY1-430" fmla="*/ 0 h 3365326"/>
              <a:gd name="connsiteX2-431" fmla="*/ 2290731 w 2290731"/>
              <a:gd name="connsiteY2-432" fmla="*/ 2948343 h 3365326"/>
              <a:gd name="connsiteX3-433" fmla="*/ 1630332 w 2290731"/>
              <a:gd name="connsiteY3-434" fmla="*/ 3365326 h 3365326"/>
              <a:gd name="connsiteX4-435" fmla="*/ 1632087 w 2290731"/>
              <a:gd name="connsiteY4-436" fmla="*/ 2973742 h 3365326"/>
              <a:gd name="connsiteX5-437" fmla="*/ 0 w 2290731"/>
              <a:gd name="connsiteY5-438" fmla="*/ 2965276 h 3365326"/>
              <a:gd name="connsiteX6-439" fmla="*/ 0 w 2290731"/>
              <a:gd name="connsiteY6-440" fmla="*/ 0 h 3365326"/>
              <a:gd name="connsiteX0-441" fmla="*/ 0 w 2290731"/>
              <a:gd name="connsiteY0-442" fmla="*/ 0 h 3365326"/>
              <a:gd name="connsiteX1-443" fmla="*/ 2290731 w 2290731"/>
              <a:gd name="connsiteY1-444" fmla="*/ 0 h 3365326"/>
              <a:gd name="connsiteX2-445" fmla="*/ 2290731 w 2290731"/>
              <a:gd name="connsiteY2-446" fmla="*/ 2948343 h 3365326"/>
              <a:gd name="connsiteX3-447" fmla="*/ 1630332 w 2290731"/>
              <a:gd name="connsiteY3-448" fmla="*/ 3365326 h 3365326"/>
              <a:gd name="connsiteX4-449" fmla="*/ 1638619 w 2290731"/>
              <a:gd name="connsiteY4-450" fmla="*/ 2981781 h 3365326"/>
              <a:gd name="connsiteX5-451" fmla="*/ 0 w 2290731"/>
              <a:gd name="connsiteY5-452" fmla="*/ 2965276 h 3365326"/>
              <a:gd name="connsiteX6-453" fmla="*/ 0 w 2290731"/>
              <a:gd name="connsiteY6-454" fmla="*/ 0 h 3365326"/>
              <a:gd name="connsiteX0-455" fmla="*/ 0 w 2290731"/>
              <a:gd name="connsiteY0-456" fmla="*/ 0 h 3365326"/>
              <a:gd name="connsiteX1-457" fmla="*/ 2290731 w 2290731"/>
              <a:gd name="connsiteY1-458" fmla="*/ 0 h 3365326"/>
              <a:gd name="connsiteX2-459" fmla="*/ 2290731 w 2290731"/>
              <a:gd name="connsiteY2-460" fmla="*/ 2948343 h 3365326"/>
              <a:gd name="connsiteX3-461" fmla="*/ 1630332 w 2290731"/>
              <a:gd name="connsiteY3-462" fmla="*/ 3365326 h 3365326"/>
              <a:gd name="connsiteX4-463" fmla="*/ 1636310 w 2290731"/>
              <a:gd name="connsiteY4-464" fmla="*/ 2978939 h 3365326"/>
              <a:gd name="connsiteX5-465" fmla="*/ 0 w 2290731"/>
              <a:gd name="connsiteY5-466" fmla="*/ 2965276 h 3365326"/>
              <a:gd name="connsiteX6-467" fmla="*/ 0 w 2290731"/>
              <a:gd name="connsiteY6-468" fmla="*/ 0 h 3365326"/>
              <a:gd name="connsiteX0-469" fmla="*/ 0 w 2290731"/>
              <a:gd name="connsiteY0-470" fmla="*/ 0 h 3365326"/>
              <a:gd name="connsiteX1-471" fmla="*/ 2290731 w 2290731"/>
              <a:gd name="connsiteY1-472" fmla="*/ 0 h 3365326"/>
              <a:gd name="connsiteX2-473" fmla="*/ 2290731 w 2290731"/>
              <a:gd name="connsiteY2-474" fmla="*/ 2948343 h 3365326"/>
              <a:gd name="connsiteX3-475" fmla="*/ 1630332 w 2290731"/>
              <a:gd name="connsiteY3-476" fmla="*/ 3365326 h 3365326"/>
              <a:gd name="connsiteX4-477" fmla="*/ 1636310 w 2290731"/>
              <a:gd name="connsiteY4-478" fmla="*/ 2970414 h 3365326"/>
              <a:gd name="connsiteX5-479" fmla="*/ 0 w 2290731"/>
              <a:gd name="connsiteY5-480" fmla="*/ 2965276 h 3365326"/>
              <a:gd name="connsiteX6-481" fmla="*/ 0 w 2290731"/>
              <a:gd name="connsiteY6-482" fmla="*/ 0 h 3365326"/>
              <a:gd name="connsiteX0-483" fmla="*/ 0 w 2290731"/>
              <a:gd name="connsiteY0-484" fmla="*/ 0 h 3365326"/>
              <a:gd name="connsiteX1-485" fmla="*/ 2290731 w 2290731"/>
              <a:gd name="connsiteY1-486" fmla="*/ 0 h 3365326"/>
              <a:gd name="connsiteX2-487" fmla="*/ 2290731 w 2290731"/>
              <a:gd name="connsiteY2-488" fmla="*/ 2948343 h 3365326"/>
              <a:gd name="connsiteX3-489" fmla="*/ 1630332 w 2290731"/>
              <a:gd name="connsiteY3-490" fmla="*/ 3365326 h 3365326"/>
              <a:gd name="connsiteX4-491" fmla="*/ 1636310 w 2290731"/>
              <a:gd name="connsiteY4-492" fmla="*/ 2970414 h 3365326"/>
              <a:gd name="connsiteX5-493" fmla="*/ 0 w 2290731"/>
              <a:gd name="connsiteY5-494" fmla="*/ 2965276 h 3365326"/>
              <a:gd name="connsiteX6-495" fmla="*/ 0 w 2290731"/>
              <a:gd name="connsiteY6-496" fmla="*/ 0 h 3365326"/>
              <a:gd name="connsiteX0-497" fmla="*/ 0 w 2290731"/>
              <a:gd name="connsiteY0-498" fmla="*/ 0 h 3368168"/>
              <a:gd name="connsiteX1-499" fmla="*/ 2290731 w 2290731"/>
              <a:gd name="connsiteY1-500" fmla="*/ 0 h 3368168"/>
              <a:gd name="connsiteX2-501" fmla="*/ 2290731 w 2290731"/>
              <a:gd name="connsiteY2-502" fmla="*/ 2948343 h 3368168"/>
              <a:gd name="connsiteX3-503" fmla="*/ 1637259 w 2290731"/>
              <a:gd name="connsiteY3-504" fmla="*/ 3368168 h 3368168"/>
              <a:gd name="connsiteX4-505" fmla="*/ 1636310 w 2290731"/>
              <a:gd name="connsiteY4-506" fmla="*/ 2970414 h 3368168"/>
              <a:gd name="connsiteX5-507" fmla="*/ 0 w 2290731"/>
              <a:gd name="connsiteY5-508" fmla="*/ 2965276 h 3368168"/>
              <a:gd name="connsiteX6-509" fmla="*/ 0 w 2290731"/>
              <a:gd name="connsiteY6-510" fmla="*/ 0 h 3368168"/>
              <a:gd name="connsiteX0-511" fmla="*/ 0 w 2290731"/>
              <a:gd name="connsiteY0-512" fmla="*/ 0 h 3368168"/>
              <a:gd name="connsiteX1-513" fmla="*/ 2290731 w 2290731"/>
              <a:gd name="connsiteY1-514" fmla="*/ 0 h 3368168"/>
              <a:gd name="connsiteX2-515" fmla="*/ 2290731 w 2290731"/>
              <a:gd name="connsiteY2-516" fmla="*/ 2948343 h 3368168"/>
              <a:gd name="connsiteX3-517" fmla="*/ 1637259 w 2290731"/>
              <a:gd name="connsiteY3-518" fmla="*/ 3368168 h 3368168"/>
              <a:gd name="connsiteX4-519" fmla="*/ 1636310 w 2290731"/>
              <a:gd name="connsiteY4-520" fmla="*/ 2970414 h 3368168"/>
              <a:gd name="connsiteX5-521" fmla="*/ 0 w 2290731"/>
              <a:gd name="connsiteY5-522" fmla="*/ 2965276 h 3368168"/>
              <a:gd name="connsiteX6-523" fmla="*/ 0 w 2290731"/>
              <a:gd name="connsiteY6-524" fmla="*/ 0 h 3368168"/>
              <a:gd name="connsiteX0-525" fmla="*/ 0 w 2290731"/>
              <a:gd name="connsiteY0-526" fmla="*/ 0 h 3373852"/>
              <a:gd name="connsiteX1-527" fmla="*/ 2290731 w 2290731"/>
              <a:gd name="connsiteY1-528" fmla="*/ 0 h 3373852"/>
              <a:gd name="connsiteX2-529" fmla="*/ 2290731 w 2290731"/>
              <a:gd name="connsiteY2-530" fmla="*/ 2948343 h 3373852"/>
              <a:gd name="connsiteX3-531" fmla="*/ 1637259 w 2290731"/>
              <a:gd name="connsiteY3-532" fmla="*/ 3373852 h 3373852"/>
              <a:gd name="connsiteX4-533" fmla="*/ 1636310 w 2290731"/>
              <a:gd name="connsiteY4-534" fmla="*/ 2970414 h 3373852"/>
              <a:gd name="connsiteX5-535" fmla="*/ 0 w 2290731"/>
              <a:gd name="connsiteY5-536" fmla="*/ 2965276 h 3373852"/>
              <a:gd name="connsiteX6-537" fmla="*/ 0 w 2290731"/>
              <a:gd name="connsiteY6-538" fmla="*/ 0 h 3373852"/>
              <a:gd name="connsiteX0-539" fmla="*/ 0 w 2290731"/>
              <a:gd name="connsiteY0-540" fmla="*/ 0 h 3373852"/>
              <a:gd name="connsiteX1-541" fmla="*/ 2290731 w 2290731"/>
              <a:gd name="connsiteY1-542" fmla="*/ 0 h 3373852"/>
              <a:gd name="connsiteX2-543" fmla="*/ 2290731 w 2290731"/>
              <a:gd name="connsiteY2-544" fmla="*/ 2948343 h 3373852"/>
              <a:gd name="connsiteX3-545" fmla="*/ 1637259 w 2290731"/>
              <a:gd name="connsiteY3-546" fmla="*/ 3373852 h 3373852"/>
              <a:gd name="connsiteX4-547" fmla="*/ 1636310 w 2290731"/>
              <a:gd name="connsiteY4-548" fmla="*/ 2970414 h 3373852"/>
              <a:gd name="connsiteX5-549" fmla="*/ 0 w 2290731"/>
              <a:gd name="connsiteY5-550" fmla="*/ 2965276 h 3373852"/>
              <a:gd name="connsiteX6-551" fmla="*/ 0 w 2290731"/>
              <a:gd name="connsiteY6-552" fmla="*/ 0 h 3373852"/>
              <a:gd name="connsiteX0-553" fmla="*/ 0 w 2290731"/>
              <a:gd name="connsiteY0-554" fmla="*/ 0 h 3373852"/>
              <a:gd name="connsiteX1-555" fmla="*/ 2290731 w 2290731"/>
              <a:gd name="connsiteY1-556" fmla="*/ 0 h 3373852"/>
              <a:gd name="connsiteX2-557" fmla="*/ 2290731 w 2290731"/>
              <a:gd name="connsiteY2-558" fmla="*/ 2948343 h 3373852"/>
              <a:gd name="connsiteX3-559" fmla="*/ 1639568 w 2290731"/>
              <a:gd name="connsiteY3-560" fmla="*/ 3373852 h 3373852"/>
              <a:gd name="connsiteX4-561" fmla="*/ 1636310 w 2290731"/>
              <a:gd name="connsiteY4-562" fmla="*/ 2970414 h 3373852"/>
              <a:gd name="connsiteX5-563" fmla="*/ 0 w 2290731"/>
              <a:gd name="connsiteY5-564" fmla="*/ 2965276 h 3373852"/>
              <a:gd name="connsiteX6-565" fmla="*/ 0 w 2290731"/>
              <a:gd name="connsiteY6-566" fmla="*/ 0 h 3373852"/>
              <a:gd name="connsiteX0-567" fmla="*/ 0 w 2290731"/>
              <a:gd name="connsiteY0-568" fmla="*/ 0 h 3373852"/>
              <a:gd name="connsiteX1-569" fmla="*/ 2290731 w 2290731"/>
              <a:gd name="connsiteY1-570" fmla="*/ 0 h 3373852"/>
              <a:gd name="connsiteX2-571" fmla="*/ 2290731 w 2290731"/>
              <a:gd name="connsiteY2-572" fmla="*/ 2948343 h 3373852"/>
              <a:gd name="connsiteX3-573" fmla="*/ 1639568 w 2290731"/>
              <a:gd name="connsiteY3-574" fmla="*/ 3373852 h 3373852"/>
              <a:gd name="connsiteX4-575" fmla="*/ 1636310 w 2290731"/>
              <a:gd name="connsiteY4-576" fmla="*/ 2970414 h 3373852"/>
              <a:gd name="connsiteX5-577" fmla="*/ 0 w 2290731"/>
              <a:gd name="connsiteY5-578" fmla="*/ 2965276 h 3373852"/>
              <a:gd name="connsiteX6-579" fmla="*/ 0 w 2290731"/>
              <a:gd name="connsiteY6-580" fmla="*/ 0 h 3373852"/>
              <a:gd name="connsiteX0-581" fmla="*/ 0 w 2290731"/>
              <a:gd name="connsiteY0-582" fmla="*/ 0 h 3373852"/>
              <a:gd name="connsiteX1-583" fmla="*/ 2290731 w 2290731"/>
              <a:gd name="connsiteY1-584" fmla="*/ 0 h 3373852"/>
              <a:gd name="connsiteX2-585" fmla="*/ 2290731 w 2290731"/>
              <a:gd name="connsiteY2-586" fmla="*/ 2948343 h 3373852"/>
              <a:gd name="connsiteX3-587" fmla="*/ 1639568 w 2290731"/>
              <a:gd name="connsiteY3-588" fmla="*/ 3373852 h 3373852"/>
              <a:gd name="connsiteX4-589" fmla="*/ 1636310 w 2290731"/>
              <a:gd name="connsiteY4-590" fmla="*/ 2967572 h 3373852"/>
              <a:gd name="connsiteX5-591" fmla="*/ 0 w 2290731"/>
              <a:gd name="connsiteY5-592" fmla="*/ 2965276 h 3373852"/>
              <a:gd name="connsiteX6-593" fmla="*/ 0 w 2290731"/>
              <a:gd name="connsiteY6-594" fmla="*/ 0 h 3373852"/>
              <a:gd name="connsiteX0-595" fmla="*/ 0 w 2290731"/>
              <a:gd name="connsiteY0-596" fmla="*/ 0 h 3382377"/>
              <a:gd name="connsiteX1-597" fmla="*/ 2290731 w 2290731"/>
              <a:gd name="connsiteY1-598" fmla="*/ 0 h 3382377"/>
              <a:gd name="connsiteX2-599" fmla="*/ 2290731 w 2290731"/>
              <a:gd name="connsiteY2-600" fmla="*/ 2948343 h 3382377"/>
              <a:gd name="connsiteX3-601" fmla="*/ 1637259 w 2290731"/>
              <a:gd name="connsiteY3-602" fmla="*/ 3382377 h 3382377"/>
              <a:gd name="connsiteX4-603" fmla="*/ 1636310 w 2290731"/>
              <a:gd name="connsiteY4-604" fmla="*/ 2967572 h 3382377"/>
              <a:gd name="connsiteX5-605" fmla="*/ 0 w 2290731"/>
              <a:gd name="connsiteY5-606" fmla="*/ 2965276 h 3382377"/>
              <a:gd name="connsiteX6-607" fmla="*/ 0 w 2290731"/>
              <a:gd name="connsiteY6-608" fmla="*/ 0 h 3382377"/>
              <a:gd name="connsiteX0-609" fmla="*/ 0 w 2290731"/>
              <a:gd name="connsiteY0-610" fmla="*/ 0 h 3382377"/>
              <a:gd name="connsiteX1-611" fmla="*/ 2290731 w 2290731"/>
              <a:gd name="connsiteY1-612" fmla="*/ 0 h 3382377"/>
              <a:gd name="connsiteX2-613" fmla="*/ 2290731 w 2290731"/>
              <a:gd name="connsiteY2-614" fmla="*/ 2948343 h 3382377"/>
              <a:gd name="connsiteX3-615" fmla="*/ 1637259 w 2290731"/>
              <a:gd name="connsiteY3-616" fmla="*/ 3382377 h 3382377"/>
              <a:gd name="connsiteX4-617" fmla="*/ 1636310 w 2290731"/>
              <a:gd name="connsiteY4-618" fmla="*/ 2964730 h 3382377"/>
              <a:gd name="connsiteX5-619" fmla="*/ 0 w 2290731"/>
              <a:gd name="connsiteY5-620" fmla="*/ 2965276 h 3382377"/>
              <a:gd name="connsiteX6-621" fmla="*/ 0 w 2290731"/>
              <a:gd name="connsiteY6-622" fmla="*/ 0 h 3382377"/>
              <a:gd name="connsiteX0-623" fmla="*/ 0 w 2290731"/>
              <a:gd name="connsiteY0-624" fmla="*/ 0 h 3382377"/>
              <a:gd name="connsiteX1-625" fmla="*/ 2290731 w 2290731"/>
              <a:gd name="connsiteY1-626" fmla="*/ 0 h 3382377"/>
              <a:gd name="connsiteX2-627" fmla="*/ 2290731 w 2290731"/>
              <a:gd name="connsiteY2-628" fmla="*/ 2948343 h 3382377"/>
              <a:gd name="connsiteX3-629" fmla="*/ 1637259 w 2290731"/>
              <a:gd name="connsiteY3-630" fmla="*/ 3382377 h 3382377"/>
              <a:gd name="connsiteX4-631" fmla="*/ 1636310 w 2290731"/>
              <a:gd name="connsiteY4-632" fmla="*/ 2964730 h 3382377"/>
              <a:gd name="connsiteX5-633" fmla="*/ 0 w 2290731"/>
              <a:gd name="connsiteY5-634" fmla="*/ 2965276 h 3382377"/>
              <a:gd name="connsiteX6-635" fmla="*/ 0 w 2290731"/>
              <a:gd name="connsiteY6-636" fmla="*/ 0 h 3382377"/>
              <a:gd name="connsiteX0-637" fmla="*/ 0 w 2290731"/>
              <a:gd name="connsiteY0-638" fmla="*/ 0 h 3382377"/>
              <a:gd name="connsiteX1-639" fmla="*/ 2290731 w 2290731"/>
              <a:gd name="connsiteY1-640" fmla="*/ 0 h 3382377"/>
              <a:gd name="connsiteX2-641" fmla="*/ 2290731 w 2290731"/>
              <a:gd name="connsiteY2-642" fmla="*/ 2948343 h 3382377"/>
              <a:gd name="connsiteX3-643" fmla="*/ 1637259 w 2290731"/>
              <a:gd name="connsiteY3-644" fmla="*/ 3382377 h 3382377"/>
              <a:gd name="connsiteX4-645" fmla="*/ 1636310 w 2290731"/>
              <a:gd name="connsiteY4-646" fmla="*/ 2964730 h 3382377"/>
              <a:gd name="connsiteX5-647" fmla="*/ 0 w 2290731"/>
              <a:gd name="connsiteY5-648" fmla="*/ 2965276 h 3382377"/>
              <a:gd name="connsiteX6-649" fmla="*/ 0 w 2290731"/>
              <a:gd name="connsiteY6-650" fmla="*/ 0 h 3382377"/>
              <a:gd name="connsiteX0-651" fmla="*/ 0 w 2290731"/>
              <a:gd name="connsiteY0-652" fmla="*/ 0 h 3382377"/>
              <a:gd name="connsiteX1-653" fmla="*/ 2290731 w 2290731"/>
              <a:gd name="connsiteY1-654" fmla="*/ 0 h 3382377"/>
              <a:gd name="connsiteX2-655" fmla="*/ 2290731 w 2290731"/>
              <a:gd name="connsiteY2-656" fmla="*/ 2948343 h 3382377"/>
              <a:gd name="connsiteX3-657" fmla="*/ 1639568 w 2290731"/>
              <a:gd name="connsiteY3-658" fmla="*/ 3382377 h 3382377"/>
              <a:gd name="connsiteX4-659" fmla="*/ 1636310 w 2290731"/>
              <a:gd name="connsiteY4-660" fmla="*/ 2964730 h 3382377"/>
              <a:gd name="connsiteX5-661" fmla="*/ 0 w 2290731"/>
              <a:gd name="connsiteY5-662" fmla="*/ 2965276 h 3382377"/>
              <a:gd name="connsiteX6-663" fmla="*/ 0 w 2290731"/>
              <a:gd name="connsiteY6-664" fmla="*/ 0 h 3382377"/>
              <a:gd name="connsiteX0-665" fmla="*/ 0 w 2290731"/>
              <a:gd name="connsiteY0-666" fmla="*/ 0 h 3382377"/>
              <a:gd name="connsiteX1-667" fmla="*/ 2290731 w 2290731"/>
              <a:gd name="connsiteY1-668" fmla="*/ 0 h 3382377"/>
              <a:gd name="connsiteX2-669" fmla="*/ 2290731 w 2290731"/>
              <a:gd name="connsiteY2-670" fmla="*/ 2948343 h 3382377"/>
              <a:gd name="connsiteX3-671" fmla="*/ 1639568 w 2290731"/>
              <a:gd name="connsiteY3-672" fmla="*/ 3382377 h 3382377"/>
              <a:gd name="connsiteX4-673" fmla="*/ 1636310 w 2290731"/>
              <a:gd name="connsiteY4-674" fmla="*/ 2964730 h 3382377"/>
              <a:gd name="connsiteX5-675" fmla="*/ 0 w 2290731"/>
              <a:gd name="connsiteY5-676" fmla="*/ 2965276 h 3382377"/>
              <a:gd name="connsiteX6-677" fmla="*/ 0 w 2290731"/>
              <a:gd name="connsiteY6-678" fmla="*/ 0 h 3382377"/>
              <a:gd name="connsiteX0-679" fmla="*/ 0 w 2290731"/>
              <a:gd name="connsiteY0-680" fmla="*/ 0 h 3385219"/>
              <a:gd name="connsiteX1-681" fmla="*/ 2290731 w 2290731"/>
              <a:gd name="connsiteY1-682" fmla="*/ 0 h 3385219"/>
              <a:gd name="connsiteX2-683" fmla="*/ 2290731 w 2290731"/>
              <a:gd name="connsiteY2-684" fmla="*/ 2948343 h 3385219"/>
              <a:gd name="connsiteX3-685" fmla="*/ 1637259 w 2290731"/>
              <a:gd name="connsiteY3-686" fmla="*/ 3385219 h 3385219"/>
              <a:gd name="connsiteX4-687" fmla="*/ 1636310 w 2290731"/>
              <a:gd name="connsiteY4-688" fmla="*/ 2964730 h 3385219"/>
              <a:gd name="connsiteX5-689" fmla="*/ 0 w 2290731"/>
              <a:gd name="connsiteY5-690" fmla="*/ 2965276 h 3385219"/>
              <a:gd name="connsiteX6-691" fmla="*/ 0 w 2290731"/>
              <a:gd name="connsiteY6-692" fmla="*/ 0 h 3385219"/>
              <a:gd name="connsiteX0-693" fmla="*/ 0 w 2290731"/>
              <a:gd name="connsiteY0-694" fmla="*/ 0 h 3385219"/>
              <a:gd name="connsiteX1-695" fmla="*/ 2290731 w 2290731"/>
              <a:gd name="connsiteY1-696" fmla="*/ 0 h 3385219"/>
              <a:gd name="connsiteX2-697" fmla="*/ 2290731 w 2290731"/>
              <a:gd name="connsiteY2-698" fmla="*/ 2948343 h 3385219"/>
              <a:gd name="connsiteX3-699" fmla="*/ 1637259 w 2290731"/>
              <a:gd name="connsiteY3-700" fmla="*/ 3385219 h 3385219"/>
              <a:gd name="connsiteX4-701" fmla="*/ 1636310 w 2290731"/>
              <a:gd name="connsiteY4-702" fmla="*/ 2964730 h 3385219"/>
              <a:gd name="connsiteX5-703" fmla="*/ 0 w 2290731"/>
              <a:gd name="connsiteY5-704" fmla="*/ 2965276 h 3385219"/>
              <a:gd name="connsiteX6-705" fmla="*/ 0 w 2290731"/>
              <a:gd name="connsiteY6-706" fmla="*/ 0 h 3385219"/>
              <a:gd name="connsiteX0-707" fmla="*/ 0 w 2290731"/>
              <a:gd name="connsiteY0-708" fmla="*/ 0 h 3385219"/>
              <a:gd name="connsiteX1-709" fmla="*/ 2290731 w 2290731"/>
              <a:gd name="connsiteY1-710" fmla="*/ 0 h 3385219"/>
              <a:gd name="connsiteX2-711" fmla="*/ 2290731 w 2290731"/>
              <a:gd name="connsiteY2-712" fmla="*/ 2948343 h 3385219"/>
              <a:gd name="connsiteX3-713" fmla="*/ 1637259 w 2290731"/>
              <a:gd name="connsiteY3-714" fmla="*/ 3385219 h 3385219"/>
              <a:gd name="connsiteX4-715" fmla="*/ 1636310 w 2290731"/>
              <a:gd name="connsiteY4-716" fmla="*/ 2964730 h 3385219"/>
              <a:gd name="connsiteX5-717" fmla="*/ 0 w 2290731"/>
              <a:gd name="connsiteY5-718" fmla="*/ 2965276 h 3385219"/>
              <a:gd name="connsiteX6-719" fmla="*/ 0 w 2290731"/>
              <a:gd name="connsiteY6-720" fmla="*/ 0 h 3385219"/>
              <a:gd name="connsiteX0-721" fmla="*/ 0 w 2290731"/>
              <a:gd name="connsiteY0-722" fmla="*/ 0 h 3385219"/>
              <a:gd name="connsiteX1-723" fmla="*/ 2290731 w 2290731"/>
              <a:gd name="connsiteY1-724" fmla="*/ 0 h 3385219"/>
              <a:gd name="connsiteX2-725" fmla="*/ 2290731 w 2290731"/>
              <a:gd name="connsiteY2-726" fmla="*/ 2948343 h 3385219"/>
              <a:gd name="connsiteX3-727" fmla="*/ 1637259 w 2290731"/>
              <a:gd name="connsiteY3-728" fmla="*/ 3385219 h 3385219"/>
              <a:gd name="connsiteX4-729" fmla="*/ 1636310 w 2290731"/>
              <a:gd name="connsiteY4-730" fmla="*/ 2964730 h 3385219"/>
              <a:gd name="connsiteX5-731" fmla="*/ 0 w 2290731"/>
              <a:gd name="connsiteY5-732" fmla="*/ 2965276 h 3385219"/>
              <a:gd name="connsiteX6-733" fmla="*/ 0 w 2290731"/>
              <a:gd name="connsiteY6-734" fmla="*/ 0 h 3385219"/>
              <a:gd name="connsiteX0-735" fmla="*/ 0 w 2290731"/>
              <a:gd name="connsiteY0-736" fmla="*/ 0 h 3390903"/>
              <a:gd name="connsiteX1-737" fmla="*/ 2290731 w 2290731"/>
              <a:gd name="connsiteY1-738" fmla="*/ 0 h 3390903"/>
              <a:gd name="connsiteX2-739" fmla="*/ 2290731 w 2290731"/>
              <a:gd name="connsiteY2-740" fmla="*/ 2948343 h 3390903"/>
              <a:gd name="connsiteX3-741" fmla="*/ 1637259 w 2290731"/>
              <a:gd name="connsiteY3-742" fmla="*/ 3390903 h 3390903"/>
              <a:gd name="connsiteX4-743" fmla="*/ 1636310 w 2290731"/>
              <a:gd name="connsiteY4-744" fmla="*/ 2964730 h 3390903"/>
              <a:gd name="connsiteX5-745" fmla="*/ 0 w 2290731"/>
              <a:gd name="connsiteY5-746" fmla="*/ 2965276 h 3390903"/>
              <a:gd name="connsiteX6-747" fmla="*/ 0 w 2290731"/>
              <a:gd name="connsiteY6-748" fmla="*/ 0 h 3390903"/>
              <a:gd name="connsiteX0-749" fmla="*/ 0 w 2290731"/>
              <a:gd name="connsiteY0-750" fmla="*/ 0 h 3393745"/>
              <a:gd name="connsiteX1-751" fmla="*/ 2290731 w 2290731"/>
              <a:gd name="connsiteY1-752" fmla="*/ 0 h 3393745"/>
              <a:gd name="connsiteX2-753" fmla="*/ 2290731 w 2290731"/>
              <a:gd name="connsiteY2-754" fmla="*/ 2948343 h 3393745"/>
              <a:gd name="connsiteX3-755" fmla="*/ 1637259 w 2290731"/>
              <a:gd name="connsiteY3-756" fmla="*/ 3393745 h 3393745"/>
              <a:gd name="connsiteX4-757" fmla="*/ 1636310 w 2290731"/>
              <a:gd name="connsiteY4-758" fmla="*/ 2964730 h 3393745"/>
              <a:gd name="connsiteX5-759" fmla="*/ 0 w 2290731"/>
              <a:gd name="connsiteY5-760" fmla="*/ 2965276 h 3393745"/>
              <a:gd name="connsiteX6-761" fmla="*/ 0 w 2290731"/>
              <a:gd name="connsiteY6-762" fmla="*/ 0 h 3393745"/>
              <a:gd name="connsiteX0-763" fmla="*/ 0 w 2290731"/>
              <a:gd name="connsiteY0-764" fmla="*/ 0 h 3393745"/>
              <a:gd name="connsiteX1-765" fmla="*/ 2290731 w 2290731"/>
              <a:gd name="connsiteY1-766" fmla="*/ 0 h 3393745"/>
              <a:gd name="connsiteX2-767" fmla="*/ 2290731 w 2290731"/>
              <a:gd name="connsiteY2-768" fmla="*/ 2948343 h 3393745"/>
              <a:gd name="connsiteX3-769" fmla="*/ 1637259 w 2290731"/>
              <a:gd name="connsiteY3-770" fmla="*/ 3393745 h 3393745"/>
              <a:gd name="connsiteX4-771" fmla="*/ 1636310 w 2290731"/>
              <a:gd name="connsiteY4-772" fmla="*/ 2964730 h 3393745"/>
              <a:gd name="connsiteX5-773" fmla="*/ 0 w 2290731"/>
              <a:gd name="connsiteY5-774" fmla="*/ 2965276 h 3393745"/>
              <a:gd name="connsiteX6-775" fmla="*/ 0 w 2290731"/>
              <a:gd name="connsiteY6-776" fmla="*/ 0 h 3393745"/>
              <a:gd name="connsiteX0-777" fmla="*/ 0 w 2290731"/>
              <a:gd name="connsiteY0-778" fmla="*/ 0 h 3390903"/>
              <a:gd name="connsiteX1-779" fmla="*/ 2290731 w 2290731"/>
              <a:gd name="connsiteY1-780" fmla="*/ 0 h 3390903"/>
              <a:gd name="connsiteX2-781" fmla="*/ 2290731 w 2290731"/>
              <a:gd name="connsiteY2-782" fmla="*/ 2948343 h 3390903"/>
              <a:gd name="connsiteX3-783" fmla="*/ 1637259 w 2290731"/>
              <a:gd name="connsiteY3-784" fmla="*/ 3390903 h 3390903"/>
              <a:gd name="connsiteX4-785" fmla="*/ 1636310 w 2290731"/>
              <a:gd name="connsiteY4-786" fmla="*/ 2964730 h 3390903"/>
              <a:gd name="connsiteX5-787" fmla="*/ 0 w 2290731"/>
              <a:gd name="connsiteY5-788" fmla="*/ 2965276 h 3390903"/>
              <a:gd name="connsiteX6-789" fmla="*/ 0 w 2290731"/>
              <a:gd name="connsiteY6-790" fmla="*/ 0 h 3390903"/>
              <a:gd name="connsiteX0-791" fmla="*/ 0 w 2290731"/>
              <a:gd name="connsiteY0-792" fmla="*/ 0 h 3396587"/>
              <a:gd name="connsiteX1-793" fmla="*/ 2290731 w 2290731"/>
              <a:gd name="connsiteY1-794" fmla="*/ 0 h 3396587"/>
              <a:gd name="connsiteX2-795" fmla="*/ 2290731 w 2290731"/>
              <a:gd name="connsiteY2-796" fmla="*/ 2948343 h 3396587"/>
              <a:gd name="connsiteX3-797" fmla="*/ 1637259 w 2290731"/>
              <a:gd name="connsiteY3-798" fmla="*/ 3396587 h 3396587"/>
              <a:gd name="connsiteX4-799" fmla="*/ 1636310 w 2290731"/>
              <a:gd name="connsiteY4-800" fmla="*/ 2964730 h 3396587"/>
              <a:gd name="connsiteX5-801" fmla="*/ 0 w 2290731"/>
              <a:gd name="connsiteY5-802" fmla="*/ 2965276 h 3396587"/>
              <a:gd name="connsiteX6-803" fmla="*/ 0 w 2290731"/>
              <a:gd name="connsiteY6-804" fmla="*/ 0 h 33965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  <a:effectLst/>
        </p:spPr>
      </p:pic>
      <p:graphicFrame>
        <p:nvGraphicFramePr>
          <p:cNvPr id="8" name="图示 7"/>
          <p:cNvGraphicFramePr/>
          <p:nvPr/>
        </p:nvGraphicFramePr>
        <p:xfrm>
          <a:off x="391795" y="5107940"/>
          <a:ext cx="8341360" cy="40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文本框 8"/>
          <p:cNvSpPr txBox="1"/>
          <p:nvPr/>
        </p:nvSpPr>
        <p:spPr>
          <a:xfrm>
            <a:off x="1042988" y="4821238"/>
            <a:ext cx="71659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  <a:sym typeface="等线" panose="02010600030101010101" charset="-122"/>
              </a:rPr>
              <a:t>      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随着人民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消费水平和健康意识的提高，越来越多的人加入到运动健身的队伍中来，市场需求增加，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2014年-20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年我国在线健身市场用户规模增长迅速，预计20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年用户规模达到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亿以上↑</a:t>
            </a:r>
          </a:p>
        </p:txBody>
      </p:sp>
      <p:sp>
        <p:nvSpPr>
          <p:cNvPr id="69634" name="文本框 9"/>
          <p:cNvSpPr txBox="1"/>
          <p:nvPr/>
        </p:nvSpPr>
        <p:spPr>
          <a:xfrm>
            <a:off x="844550" y="527685"/>
            <a:ext cx="39135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健身行业市场规模情况</a:t>
            </a:r>
          </a:p>
        </p:txBody>
      </p:sp>
      <p:pic>
        <p:nvPicPr>
          <p:cNvPr id="69635" name="图片 10" descr="C:\Users\Administrator\Desktop\健身数据.png健身数据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550" y="1422400"/>
            <a:ext cx="4010025" cy="3008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6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5425" y="1584325"/>
            <a:ext cx="30432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/>
          <p:nvPr>
            <p:custDataLst>
              <p:tags r:id="rId2"/>
            </p:custDataLst>
          </p:nvPr>
        </p:nvSpPr>
        <p:spPr>
          <a:xfrm>
            <a:off x="759778" y="478155"/>
            <a:ext cx="8231188" cy="42386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7627" tIns="35242" rIns="67627" bIns="35242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fontAlgn="base">
              <a:lnSpc>
                <a:spcPct val="100000"/>
              </a:lnSpc>
              <a:spcAft>
                <a:spcPts val="800"/>
              </a:spcAft>
            </a:pPr>
            <a:r>
              <a:rPr lang="zh-CN" altLang="en-US" sz="2000" b="1" strike="noStrike" noProof="1">
                <a:latin typeface="+mj-lt"/>
                <a:ea typeface="+mn-ea"/>
                <a:cs typeface="Segoe UI" panose="020B0502040204020203" pitchFamily="34" charset="0"/>
                <a:sym typeface="+mn-ea"/>
              </a:rPr>
              <a:t>健身行业现状分析</a:t>
            </a:r>
            <a:r>
              <a:rPr altLang="zh-CN" sz="2000" b="1" strike="noStrike" noProof="1">
                <a:latin typeface="+mj-lt"/>
                <a:ea typeface="+mn-ea"/>
                <a:cs typeface="Segoe UI" panose="020B0502040204020203" pitchFamily="34" charset="0"/>
                <a:sym typeface="+mn-ea"/>
              </a:rPr>
              <a:t>：</a:t>
            </a:r>
            <a:endParaRPr lang="zh-CN" altLang="zh-CN" sz="2000" b="1" strike="noStrike" spc="-200" noProof="1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j-lt"/>
              <a:ea typeface="+mn-ea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84" name="Oval 3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715" y="5638436"/>
            <a:ext cx="3618747" cy="354440"/>
          </a:xfrm>
          <a:prstGeom prst="ellipse">
            <a:avLst/>
          </a:prstGeom>
          <a:solidFill>
            <a:srgbClr val="1F74AD">
              <a:lumMod val="75000"/>
              <a:alpha val="3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solidFill>
                <a:srgbClr val="2B2B2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5" name="Freeform 39"/>
          <p:cNvSpPr/>
          <p:nvPr>
            <p:custDataLst>
              <p:tags r:id="rId4"/>
            </p:custDataLst>
          </p:nvPr>
        </p:nvSpPr>
        <p:spPr bwMode="auto">
          <a:xfrm>
            <a:off x="2982201" y="1473334"/>
            <a:ext cx="3374960" cy="3186502"/>
          </a:xfrm>
          <a:custGeom>
            <a:avLst/>
            <a:gdLst>
              <a:gd name="T0" fmla="*/ 1861 w 1952"/>
              <a:gd name="T1" fmla="*/ 1843 h 1843"/>
              <a:gd name="T2" fmla="*/ 87 w 1952"/>
              <a:gd name="T3" fmla="*/ 1843 h 1843"/>
              <a:gd name="T4" fmla="*/ 0 w 1952"/>
              <a:gd name="T5" fmla="*/ 0 h 1843"/>
              <a:gd name="T6" fmla="*/ 1952 w 1952"/>
              <a:gd name="T7" fmla="*/ 0 h 1843"/>
              <a:gd name="T8" fmla="*/ 1861 w 1952"/>
              <a:gd name="T9" fmla="*/ 1843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2" h="1843">
                <a:moveTo>
                  <a:pt x="1861" y="1843"/>
                </a:moveTo>
                <a:lnTo>
                  <a:pt x="87" y="1843"/>
                </a:lnTo>
                <a:lnTo>
                  <a:pt x="0" y="0"/>
                </a:lnTo>
                <a:lnTo>
                  <a:pt x="1952" y="0"/>
                </a:lnTo>
                <a:lnTo>
                  <a:pt x="1861" y="1843"/>
                </a:lnTo>
                <a:close/>
              </a:path>
            </a:pathLst>
          </a:custGeom>
          <a:solidFill>
            <a:srgbClr val="4D576B">
              <a:lumMod val="40000"/>
              <a:lumOff val="6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solidFill>
                <a:srgbClr val="2B2B2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6" name="Freeform 40"/>
          <p:cNvSpPr/>
          <p:nvPr>
            <p:custDataLst>
              <p:tags r:id="rId5"/>
            </p:custDataLst>
          </p:nvPr>
        </p:nvSpPr>
        <p:spPr bwMode="auto">
          <a:xfrm>
            <a:off x="3077294" y="1599549"/>
            <a:ext cx="3183044" cy="2949632"/>
          </a:xfrm>
          <a:custGeom>
            <a:avLst/>
            <a:gdLst>
              <a:gd name="T0" fmla="*/ 1756 w 1841"/>
              <a:gd name="T1" fmla="*/ 1706 h 1706"/>
              <a:gd name="T2" fmla="*/ 81 w 1841"/>
              <a:gd name="T3" fmla="*/ 1706 h 1706"/>
              <a:gd name="T4" fmla="*/ 0 w 1841"/>
              <a:gd name="T5" fmla="*/ 0 h 1706"/>
              <a:gd name="T6" fmla="*/ 1841 w 1841"/>
              <a:gd name="T7" fmla="*/ 0 h 1706"/>
              <a:gd name="T8" fmla="*/ 1756 w 1841"/>
              <a:gd name="T9" fmla="*/ 1706 h 1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1" h="1706">
                <a:moveTo>
                  <a:pt x="1756" y="1706"/>
                </a:moveTo>
                <a:lnTo>
                  <a:pt x="81" y="1706"/>
                </a:lnTo>
                <a:lnTo>
                  <a:pt x="0" y="0"/>
                </a:lnTo>
                <a:lnTo>
                  <a:pt x="1841" y="0"/>
                </a:lnTo>
                <a:lnTo>
                  <a:pt x="1756" y="1706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solidFill>
                <a:srgbClr val="2B2B2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7" name="Freeform 80"/>
          <p:cNvSpPr/>
          <p:nvPr>
            <p:custDataLst>
              <p:tags r:id="rId6"/>
            </p:custDataLst>
          </p:nvPr>
        </p:nvSpPr>
        <p:spPr bwMode="auto">
          <a:xfrm>
            <a:off x="2797200" y="1367865"/>
            <a:ext cx="3746692" cy="134860"/>
          </a:xfrm>
          <a:custGeom>
            <a:avLst/>
            <a:gdLst>
              <a:gd name="T0" fmla="*/ 1885 w 1885"/>
              <a:gd name="T1" fmla="*/ 34 h 68"/>
              <a:gd name="T2" fmla="*/ 1851 w 1885"/>
              <a:gd name="T3" fmla="*/ 68 h 68"/>
              <a:gd name="T4" fmla="*/ 33 w 1885"/>
              <a:gd name="T5" fmla="*/ 68 h 68"/>
              <a:gd name="T6" fmla="*/ 0 w 1885"/>
              <a:gd name="T7" fmla="*/ 34 h 68"/>
              <a:gd name="T8" fmla="*/ 0 w 1885"/>
              <a:gd name="T9" fmla="*/ 34 h 68"/>
              <a:gd name="T10" fmla="*/ 33 w 1885"/>
              <a:gd name="T11" fmla="*/ 0 h 68"/>
              <a:gd name="T12" fmla="*/ 1851 w 1885"/>
              <a:gd name="T13" fmla="*/ 0 h 68"/>
              <a:gd name="T14" fmla="*/ 1885 w 1885"/>
              <a:gd name="T15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5" h="68">
                <a:moveTo>
                  <a:pt x="1885" y="34"/>
                </a:moveTo>
                <a:cubicBezTo>
                  <a:pt x="1885" y="53"/>
                  <a:pt x="1870" y="68"/>
                  <a:pt x="1851" y="68"/>
                </a:cubicBezTo>
                <a:cubicBezTo>
                  <a:pt x="33" y="68"/>
                  <a:pt x="33" y="68"/>
                  <a:pt x="33" y="68"/>
                </a:cubicBezTo>
                <a:cubicBezTo>
                  <a:pt x="15" y="68"/>
                  <a:pt x="0" y="53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6"/>
                  <a:pt x="15" y="0"/>
                  <a:pt x="33" y="0"/>
                </a:cubicBezTo>
                <a:cubicBezTo>
                  <a:pt x="1851" y="0"/>
                  <a:pt x="1851" y="0"/>
                  <a:pt x="1851" y="0"/>
                </a:cubicBezTo>
                <a:cubicBezTo>
                  <a:pt x="1870" y="0"/>
                  <a:pt x="1885" y="16"/>
                  <a:pt x="1885" y="34"/>
                </a:cubicBezTo>
                <a:close/>
              </a:path>
            </a:pathLst>
          </a:custGeom>
          <a:pattFill prst="smCheck">
            <a:fgClr>
              <a:srgbClr val="3498DB">
                <a:lumMod val="75000"/>
              </a:srgbClr>
            </a:fgClr>
            <a:bgClr>
              <a:srgbClr val="3498DB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solidFill>
                <a:srgbClr val="2B2B2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8" name="Freeform 81"/>
          <p:cNvSpPr/>
          <p:nvPr>
            <p:custDataLst>
              <p:tags r:id="rId7"/>
            </p:custDataLst>
          </p:nvPr>
        </p:nvSpPr>
        <p:spPr bwMode="auto">
          <a:xfrm>
            <a:off x="4457016" y="1167305"/>
            <a:ext cx="418412" cy="267992"/>
          </a:xfrm>
          <a:custGeom>
            <a:avLst/>
            <a:gdLst>
              <a:gd name="T0" fmla="*/ 211 w 211"/>
              <a:gd name="T1" fmla="*/ 38 h 135"/>
              <a:gd name="T2" fmla="*/ 173 w 211"/>
              <a:gd name="T3" fmla="*/ 0 h 135"/>
              <a:gd name="T4" fmla="*/ 38 w 211"/>
              <a:gd name="T5" fmla="*/ 0 h 135"/>
              <a:gd name="T6" fmla="*/ 0 w 211"/>
              <a:gd name="T7" fmla="*/ 38 h 135"/>
              <a:gd name="T8" fmla="*/ 0 w 211"/>
              <a:gd name="T9" fmla="*/ 98 h 135"/>
              <a:gd name="T10" fmla="*/ 38 w 211"/>
              <a:gd name="T11" fmla="*/ 135 h 135"/>
              <a:gd name="T12" fmla="*/ 173 w 211"/>
              <a:gd name="T13" fmla="*/ 135 h 135"/>
              <a:gd name="T14" fmla="*/ 211 w 211"/>
              <a:gd name="T15" fmla="*/ 98 h 135"/>
              <a:gd name="T16" fmla="*/ 211 w 211"/>
              <a:gd name="T17" fmla="*/ 3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135">
                <a:moveTo>
                  <a:pt x="211" y="38"/>
                </a:moveTo>
                <a:cubicBezTo>
                  <a:pt x="211" y="17"/>
                  <a:pt x="194" y="0"/>
                  <a:pt x="17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8"/>
                  <a:pt x="17" y="135"/>
                  <a:pt x="38" y="135"/>
                </a:cubicBezTo>
                <a:cubicBezTo>
                  <a:pt x="173" y="135"/>
                  <a:pt x="173" y="135"/>
                  <a:pt x="173" y="135"/>
                </a:cubicBezTo>
                <a:cubicBezTo>
                  <a:pt x="194" y="135"/>
                  <a:pt x="211" y="118"/>
                  <a:pt x="211" y="98"/>
                </a:cubicBezTo>
                <a:lnTo>
                  <a:pt x="211" y="38"/>
                </a:lnTo>
                <a:close/>
              </a:path>
            </a:pathLst>
          </a:custGeom>
          <a:pattFill prst="smCheck">
            <a:fgClr>
              <a:srgbClr val="3498DB">
                <a:lumMod val="75000"/>
              </a:srgbClr>
            </a:fgClr>
            <a:bgClr>
              <a:srgbClr val="3498DB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solidFill>
                <a:srgbClr val="2B2B2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9" name="Freeform 82"/>
          <p:cNvSpPr/>
          <p:nvPr>
            <p:custDataLst>
              <p:tags r:id="rId8"/>
            </p:custDataLst>
          </p:nvPr>
        </p:nvSpPr>
        <p:spPr bwMode="auto">
          <a:xfrm>
            <a:off x="4892718" y="4749742"/>
            <a:ext cx="933647" cy="1075423"/>
          </a:xfrm>
          <a:custGeom>
            <a:avLst/>
            <a:gdLst>
              <a:gd name="T0" fmla="*/ 469 w 469"/>
              <a:gd name="T1" fmla="*/ 541 h 541"/>
              <a:gd name="T2" fmla="*/ 135 w 469"/>
              <a:gd name="T3" fmla="*/ 0 h 541"/>
              <a:gd name="T4" fmla="*/ 0 w 469"/>
              <a:gd name="T5" fmla="*/ 0 h 541"/>
              <a:gd name="T6" fmla="*/ 334 w 469"/>
              <a:gd name="T7" fmla="*/ 541 h 541"/>
              <a:gd name="T8" fmla="*/ 469 w 469"/>
              <a:gd name="T9" fmla="*/ 541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9" h="541">
                <a:moveTo>
                  <a:pt x="469" y="541"/>
                </a:moveTo>
                <a:cubicBezTo>
                  <a:pt x="469" y="541"/>
                  <a:pt x="139" y="0"/>
                  <a:pt x="135" y="0"/>
                </a:cubicBezTo>
                <a:cubicBezTo>
                  <a:pt x="131" y="0"/>
                  <a:pt x="0" y="0"/>
                  <a:pt x="0" y="0"/>
                </a:cubicBezTo>
                <a:cubicBezTo>
                  <a:pt x="334" y="541"/>
                  <a:pt x="334" y="541"/>
                  <a:pt x="334" y="541"/>
                </a:cubicBezTo>
                <a:cubicBezTo>
                  <a:pt x="334" y="541"/>
                  <a:pt x="431" y="541"/>
                  <a:pt x="469" y="541"/>
                </a:cubicBezTo>
                <a:close/>
              </a:path>
            </a:pathLst>
          </a:custGeom>
          <a:pattFill prst="smCheck">
            <a:fgClr>
              <a:srgbClr val="3498DB">
                <a:lumMod val="75000"/>
              </a:srgbClr>
            </a:fgClr>
            <a:bgClr>
              <a:srgbClr val="3498DB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solidFill>
                <a:srgbClr val="2B2B2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0" name="Freeform 83"/>
          <p:cNvSpPr/>
          <p:nvPr>
            <p:custDataLst>
              <p:tags r:id="rId9"/>
            </p:custDataLst>
          </p:nvPr>
        </p:nvSpPr>
        <p:spPr bwMode="auto">
          <a:xfrm>
            <a:off x="3507809" y="4749742"/>
            <a:ext cx="935376" cy="1075423"/>
          </a:xfrm>
          <a:custGeom>
            <a:avLst/>
            <a:gdLst>
              <a:gd name="T0" fmla="*/ 0 w 470"/>
              <a:gd name="T1" fmla="*/ 541 h 541"/>
              <a:gd name="T2" fmla="*/ 334 w 470"/>
              <a:gd name="T3" fmla="*/ 0 h 541"/>
              <a:gd name="T4" fmla="*/ 470 w 470"/>
              <a:gd name="T5" fmla="*/ 0 h 541"/>
              <a:gd name="T6" fmla="*/ 135 w 470"/>
              <a:gd name="T7" fmla="*/ 541 h 541"/>
              <a:gd name="T8" fmla="*/ 0 w 470"/>
              <a:gd name="T9" fmla="*/ 541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541">
                <a:moveTo>
                  <a:pt x="0" y="541"/>
                </a:moveTo>
                <a:cubicBezTo>
                  <a:pt x="0" y="541"/>
                  <a:pt x="331" y="0"/>
                  <a:pt x="334" y="0"/>
                </a:cubicBezTo>
                <a:cubicBezTo>
                  <a:pt x="338" y="0"/>
                  <a:pt x="470" y="0"/>
                  <a:pt x="470" y="0"/>
                </a:cubicBezTo>
                <a:cubicBezTo>
                  <a:pt x="135" y="541"/>
                  <a:pt x="135" y="541"/>
                  <a:pt x="135" y="541"/>
                </a:cubicBezTo>
                <a:cubicBezTo>
                  <a:pt x="135" y="541"/>
                  <a:pt x="44" y="540"/>
                  <a:pt x="0" y="541"/>
                </a:cubicBezTo>
                <a:close/>
              </a:path>
            </a:pathLst>
          </a:custGeom>
          <a:pattFill prst="smCheck">
            <a:fgClr>
              <a:srgbClr val="3498DB">
                <a:lumMod val="75000"/>
              </a:srgbClr>
            </a:fgClr>
            <a:bgClr>
              <a:srgbClr val="3498DB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solidFill>
                <a:srgbClr val="2B2B2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1" name="Freeform 84"/>
          <p:cNvSpPr/>
          <p:nvPr>
            <p:custDataLst>
              <p:tags r:id="rId10"/>
            </p:custDataLst>
          </p:nvPr>
        </p:nvSpPr>
        <p:spPr bwMode="auto">
          <a:xfrm>
            <a:off x="2951079" y="4614882"/>
            <a:ext cx="3435476" cy="134860"/>
          </a:xfrm>
          <a:custGeom>
            <a:avLst/>
            <a:gdLst>
              <a:gd name="T0" fmla="*/ 1728 w 1728"/>
              <a:gd name="T1" fmla="*/ 34 h 68"/>
              <a:gd name="T2" fmla="*/ 1697 w 1728"/>
              <a:gd name="T3" fmla="*/ 68 h 68"/>
              <a:gd name="T4" fmla="*/ 31 w 1728"/>
              <a:gd name="T5" fmla="*/ 68 h 68"/>
              <a:gd name="T6" fmla="*/ 0 w 1728"/>
              <a:gd name="T7" fmla="*/ 34 h 68"/>
              <a:gd name="T8" fmla="*/ 0 w 1728"/>
              <a:gd name="T9" fmla="*/ 34 h 68"/>
              <a:gd name="T10" fmla="*/ 31 w 1728"/>
              <a:gd name="T11" fmla="*/ 0 h 68"/>
              <a:gd name="T12" fmla="*/ 1697 w 1728"/>
              <a:gd name="T13" fmla="*/ 0 h 68"/>
              <a:gd name="T14" fmla="*/ 1728 w 1728"/>
              <a:gd name="T15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8" h="68">
                <a:moveTo>
                  <a:pt x="1728" y="34"/>
                </a:moveTo>
                <a:cubicBezTo>
                  <a:pt x="1728" y="53"/>
                  <a:pt x="1714" y="68"/>
                  <a:pt x="1697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14" y="68"/>
                  <a:pt x="0" y="53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4" y="0"/>
                  <a:pt x="31" y="0"/>
                </a:cubicBezTo>
                <a:cubicBezTo>
                  <a:pt x="1697" y="0"/>
                  <a:pt x="1697" y="0"/>
                  <a:pt x="1697" y="0"/>
                </a:cubicBezTo>
                <a:cubicBezTo>
                  <a:pt x="1714" y="0"/>
                  <a:pt x="1728" y="15"/>
                  <a:pt x="1728" y="34"/>
                </a:cubicBezTo>
                <a:close/>
              </a:path>
            </a:pathLst>
          </a:custGeom>
          <a:pattFill prst="smCheck">
            <a:fgClr>
              <a:srgbClr val="3498DB">
                <a:lumMod val="75000"/>
              </a:srgbClr>
            </a:fgClr>
            <a:bgClr>
              <a:srgbClr val="3498DB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solidFill>
                <a:srgbClr val="2B2B2B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3" name="Diamond 4"/>
          <p:cNvSpPr/>
          <p:nvPr>
            <p:custDataLst>
              <p:tags r:id="rId11"/>
            </p:custDataLst>
          </p:nvPr>
        </p:nvSpPr>
        <p:spPr>
          <a:xfrm>
            <a:off x="3613180" y="2025081"/>
            <a:ext cx="2165605" cy="2165602"/>
          </a:xfrm>
          <a:prstGeom prst="diamond">
            <a:avLst/>
          </a:prstGeom>
          <a:noFill/>
          <a:ln>
            <a:solidFill>
              <a:sysClr val="window" lastClr="FFFFFF">
                <a:lumMod val="85000"/>
              </a:sysClr>
            </a:solidFill>
          </a:ln>
        </p:spPr>
        <p:style>
          <a:lnRef idx="0">
            <a:srgbClr val="1F74AD">
              <a:hueOff val="0"/>
              <a:satOff val="0"/>
              <a:lumOff val="0"/>
              <a:alphaOff val="0"/>
            </a:srgbClr>
          </a:lnRef>
          <a:fillRef idx="1">
            <a:srgbClr val="1F74AD">
              <a:tint val="40000"/>
              <a:hueOff val="0"/>
              <a:satOff val="0"/>
              <a:lumOff val="0"/>
              <a:alphaOff val="0"/>
            </a:srgbClr>
          </a:fillRef>
          <a:effectRef idx="0">
            <a:srgbClr val="1F74AD">
              <a:tint val="40000"/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4" name="Diamond 4"/>
          <p:cNvSpPr/>
          <p:nvPr>
            <p:custDataLst>
              <p:tags r:id="rId12"/>
            </p:custDataLst>
          </p:nvPr>
        </p:nvSpPr>
        <p:spPr>
          <a:xfrm>
            <a:off x="3665233" y="2077134"/>
            <a:ext cx="2061500" cy="2061498"/>
          </a:xfrm>
          <a:prstGeom prst="diamond">
            <a:avLst/>
          </a:prstGeom>
          <a:noFill/>
          <a:ln>
            <a:solidFill>
              <a:sysClr val="window" lastClr="FFFFFF">
                <a:lumMod val="85000"/>
              </a:sysClr>
            </a:solidFill>
          </a:ln>
        </p:spPr>
        <p:style>
          <a:lnRef idx="0">
            <a:srgbClr val="1F74AD">
              <a:hueOff val="0"/>
              <a:satOff val="0"/>
              <a:lumOff val="0"/>
              <a:alphaOff val="0"/>
            </a:srgbClr>
          </a:lnRef>
          <a:fillRef idx="1">
            <a:srgbClr val="1F74AD">
              <a:tint val="40000"/>
              <a:hueOff val="0"/>
              <a:satOff val="0"/>
              <a:lumOff val="0"/>
              <a:alphaOff val="0"/>
            </a:srgbClr>
          </a:fillRef>
          <a:effectRef idx="0">
            <a:srgbClr val="1F74AD">
              <a:tint val="40000"/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5" name="Diamond 4"/>
          <p:cNvSpPr/>
          <p:nvPr>
            <p:custDataLst>
              <p:tags r:id="rId13"/>
            </p:custDataLst>
          </p:nvPr>
        </p:nvSpPr>
        <p:spPr>
          <a:xfrm>
            <a:off x="3720993" y="2132893"/>
            <a:ext cx="1949979" cy="1949978"/>
          </a:xfrm>
          <a:prstGeom prst="diamond">
            <a:avLst/>
          </a:prstGeom>
          <a:solidFill>
            <a:sysClr val="window" lastClr="FFFFFF">
              <a:lumMod val="85000"/>
            </a:sysClr>
          </a:solidFill>
        </p:spPr>
        <p:style>
          <a:lnRef idx="0">
            <a:srgbClr val="1F74AD">
              <a:hueOff val="0"/>
              <a:satOff val="0"/>
              <a:lumOff val="0"/>
              <a:alphaOff val="0"/>
            </a:srgbClr>
          </a:lnRef>
          <a:fillRef idx="1">
            <a:srgbClr val="1F74AD">
              <a:tint val="40000"/>
              <a:hueOff val="0"/>
              <a:satOff val="0"/>
              <a:lumOff val="0"/>
              <a:alphaOff val="0"/>
            </a:srgbClr>
          </a:fillRef>
          <a:effectRef idx="0">
            <a:srgbClr val="1F74AD">
              <a:tint val="40000"/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6" name="Rounded Rectangle 15"/>
          <p:cNvSpPr/>
          <p:nvPr>
            <p:custDataLst>
              <p:tags r:id="rId14"/>
            </p:custDataLst>
          </p:nvPr>
        </p:nvSpPr>
        <p:spPr>
          <a:xfrm>
            <a:off x="3906242" y="2318142"/>
            <a:ext cx="760493" cy="760492"/>
          </a:xfrm>
          <a:prstGeom prst="roundRect">
            <a:avLst/>
          </a:prstGeom>
          <a:pattFill prst="dkUpDiag">
            <a:fgClr>
              <a:srgbClr val="1F74AD">
                <a:lumMod val="75000"/>
              </a:srgbClr>
            </a:fgClr>
            <a:bgClr>
              <a:srgbClr val="1F74AD"/>
            </a:bgClr>
          </a:patt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1F74AD">
              <a:hueOff val="0"/>
              <a:satOff val="0"/>
              <a:lumOff val="0"/>
              <a:alphaOff val="0"/>
            </a:srgbClr>
          </a:fillRef>
          <a:effectRef idx="0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tIns="342900" bIns="0" anchor="ctr" anchorCtr="1"/>
          <a:lstStyle/>
          <a:p>
            <a:endParaRPr lang="en-US" sz="27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7" name="Rounded Rectangle 13"/>
          <p:cNvSpPr/>
          <p:nvPr>
            <p:custDataLst>
              <p:tags r:id="rId15"/>
            </p:custDataLst>
          </p:nvPr>
        </p:nvSpPr>
        <p:spPr>
          <a:xfrm>
            <a:off x="4725233" y="2318142"/>
            <a:ext cx="760493" cy="760492"/>
          </a:xfrm>
          <a:prstGeom prst="roundRect">
            <a:avLst/>
          </a:prstGeom>
          <a:pattFill prst="dkUpDiag">
            <a:fgClr>
              <a:srgbClr val="3498DB">
                <a:lumMod val="75000"/>
              </a:srgbClr>
            </a:fgClr>
            <a:bgClr>
              <a:srgbClr val="3498DB"/>
            </a:bgClr>
          </a:patt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1F74AD">
              <a:hueOff val="0"/>
              <a:satOff val="0"/>
              <a:lumOff val="0"/>
              <a:alphaOff val="0"/>
            </a:srgbClr>
          </a:fillRef>
          <a:effectRef idx="0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tIns="342900" bIns="0" anchor="ctr" anchorCtr="1"/>
          <a:lstStyle/>
          <a:p>
            <a:endParaRPr lang="en-US" sz="27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8" name="Rounded Rectangle 11"/>
          <p:cNvSpPr/>
          <p:nvPr>
            <p:custDataLst>
              <p:tags r:id="rId16"/>
            </p:custDataLst>
          </p:nvPr>
        </p:nvSpPr>
        <p:spPr>
          <a:xfrm>
            <a:off x="3906242" y="3137132"/>
            <a:ext cx="760493" cy="760492"/>
          </a:xfrm>
          <a:prstGeom prst="roundRect">
            <a:avLst/>
          </a:prstGeom>
          <a:pattFill prst="dkUpDiag">
            <a:fgClr>
              <a:srgbClr val="69A35B">
                <a:lumMod val="75000"/>
              </a:srgbClr>
            </a:fgClr>
            <a:bgClr>
              <a:srgbClr val="69A35B"/>
            </a:bgClr>
          </a:patt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1F74AD">
              <a:hueOff val="0"/>
              <a:satOff val="0"/>
              <a:lumOff val="0"/>
              <a:alphaOff val="0"/>
            </a:srgbClr>
          </a:fillRef>
          <a:effectRef idx="0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tIns="342900" bIns="0" anchor="ctr" anchorCtr="1"/>
          <a:lstStyle/>
          <a:p>
            <a:endParaRPr lang="en-US" sz="27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9" name="Rounded Rectangle 9"/>
          <p:cNvSpPr/>
          <p:nvPr>
            <p:custDataLst>
              <p:tags r:id="rId17"/>
            </p:custDataLst>
          </p:nvPr>
        </p:nvSpPr>
        <p:spPr>
          <a:xfrm>
            <a:off x="4725233" y="3137132"/>
            <a:ext cx="760493" cy="760492"/>
          </a:xfrm>
          <a:prstGeom prst="roundRect">
            <a:avLst/>
          </a:prstGeom>
          <a:pattFill prst="dkUpDiag">
            <a:fgClr>
              <a:srgbClr val="1AA3AA">
                <a:lumMod val="75000"/>
              </a:srgbClr>
            </a:fgClr>
            <a:bgClr>
              <a:srgbClr val="1AA3AA"/>
            </a:bgClr>
          </a:pattFill>
          <a:ln>
            <a:noFill/>
          </a:ln>
        </p:spPr>
        <p:style>
          <a:lnRef idx="2">
            <a:sysClr val="window" lastClr="FFFFFF">
              <a:hueOff val="0"/>
              <a:satOff val="0"/>
              <a:lumOff val="0"/>
              <a:alphaOff val="0"/>
            </a:sysClr>
          </a:lnRef>
          <a:fillRef idx="1">
            <a:srgbClr val="1F74AD">
              <a:hueOff val="0"/>
              <a:satOff val="0"/>
              <a:lumOff val="0"/>
              <a:alphaOff val="0"/>
            </a:srgbClr>
          </a:fillRef>
          <a:effectRef idx="0">
            <a:srgbClr val="1F74AD">
              <a:hueOff val="0"/>
              <a:satOff val="0"/>
              <a:lumOff val="0"/>
              <a:alphaOff val="0"/>
            </a:srgbClr>
          </a:effectRef>
          <a:fontRef idx="minor">
            <a:sysClr val="window" lastClr="FFFFFF"/>
          </a:fontRef>
        </p:style>
        <p:txBody>
          <a:bodyPr tIns="342900" bIns="0" anchor="ctr" anchorCtr="1"/>
          <a:lstStyle/>
          <a:p>
            <a:endParaRPr lang="en-US" sz="2700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19" name="直接箭头连接符 118"/>
          <p:cNvCxnSpPr/>
          <p:nvPr>
            <p:custDataLst>
              <p:tags r:id="rId18"/>
            </p:custDataLst>
          </p:nvPr>
        </p:nvCxnSpPr>
        <p:spPr>
          <a:xfrm>
            <a:off x="3099088" y="3107883"/>
            <a:ext cx="3030666" cy="0"/>
          </a:xfrm>
          <a:prstGeom prst="straightConnector1">
            <a:avLst/>
          </a:prstGeom>
          <a:ln w="12700">
            <a:solidFill>
              <a:sysClr val="window" lastClr="FFFFFF">
                <a:lumMod val="85000"/>
              </a:sysClr>
            </a:solidFill>
            <a:tailEnd type="triangle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120" name="直接箭头连接符 119"/>
          <p:cNvCxnSpPr/>
          <p:nvPr>
            <p:custDataLst>
              <p:tags r:id="rId19"/>
            </p:custDataLst>
          </p:nvPr>
        </p:nvCxnSpPr>
        <p:spPr>
          <a:xfrm flipV="1">
            <a:off x="4695982" y="1797591"/>
            <a:ext cx="0" cy="2537989"/>
          </a:xfrm>
          <a:prstGeom prst="straightConnector1">
            <a:avLst/>
          </a:prstGeom>
          <a:ln w="12700">
            <a:solidFill>
              <a:sysClr val="window" lastClr="FFFFFF">
                <a:lumMod val="85000"/>
              </a:sysClr>
            </a:solidFill>
            <a:tailEnd type="triangle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24" name="文本框 123"/>
          <p:cNvSpPr txBox="1"/>
          <p:nvPr>
            <p:custDataLst>
              <p:tags r:id="rId20"/>
            </p:custDataLst>
          </p:nvPr>
        </p:nvSpPr>
        <p:spPr>
          <a:xfrm>
            <a:off x="481330" y="2592705"/>
            <a:ext cx="2282190" cy="6559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线下获客难</a:t>
            </a:r>
            <a:r>
              <a:rPr lang="zh-CN" altLang="en-US" sz="10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，线上精准度差</a:t>
            </a:r>
            <a:r>
              <a:rPr lang="en-US" altLang="zh-CN" sz="10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</a:t>
            </a:r>
            <a:endParaRPr lang="en-US" altLang="zh-CN" sz="1000" spc="150" dirty="0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6" name="文本框 125"/>
          <p:cNvSpPr txBox="1"/>
          <p:nvPr>
            <p:custDataLst>
              <p:tags r:id="rId21"/>
            </p:custDataLst>
          </p:nvPr>
        </p:nvSpPr>
        <p:spPr>
          <a:xfrm>
            <a:off x="504825" y="2312035"/>
            <a:ext cx="2352675" cy="280670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>
              <a:lnSpc>
                <a:spcPct val="120000"/>
              </a:lnSpc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推广渠道有限，有效客户信息少</a:t>
            </a:r>
            <a:endParaRPr lang="zh-CN" altLang="en-US" sz="1200" b="1" spc="300" dirty="0">
              <a:solidFill>
                <a:srgbClr val="1F74AD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27" name="直接连接符 126"/>
          <p:cNvCxnSpPr/>
          <p:nvPr>
            <p:custDataLst>
              <p:tags r:id="rId22"/>
            </p:custDataLst>
          </p:nvPr>
        </p:nvCxnSpPr>
        <p:spPr>
          <a:xfrm>
            <a:off x="1037130" y="2592957"/>
            <a:ext cx="1299418" cy="0"/>
          </a:xfrm>
          <a:prstGeom prst="line">
            <a:avLst/>
          </a:prstGeom>
          <a:ln>
            <a:solidFill>
              <a:srgbClr val="000000">
                <a:lumMod val="50000"/>
                <a:lumOff val="5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23" name="Freeform 26"/>
          <p:cNvSpPr/>
          <p:nvPr>
            <p:custDataLst>
              <p:tags r:id="rId23"/>
            </p:custDataLst>
          </p:nvPr>
        </p:nvSpPr>
        <p:spPr bwMode="auto">
          <a:xfrm>
            <a:off x="1474650" y="1847307"/>
            <a:ext cx="350337" cy="292281"/>
          </a:xfrm>
          <a:custGeom>
            <a:avLst/>
            <a:gdLst>
              <a:gd name="T0" fmla="*/ 128 w 132"/>
              <a:gd name="T1" fmla="*/ 71 h 110"/>
              <a:gd name="T2" fmla="*/ 108 w 132"/>
              <a:gd name="T3" fmla="*/ 26 h 110"/>
              <a:gd name="T4" fmla="*/ 105 w 132"/>
              <a:gd name="T5" fmla="*/ 23 h 110"/>
              <a:gd name="T6" fmla="*/ 87 w 132"/>
              <a:gd name="T7" fmla="*/ 20 h 110"/>
              <a:gd name="T8" fmla="*/ 86 w 132"/>
              <a:gd name="T9" fmla="*/ 21 h 110"/>
              <a:gd name="T10" fmla="*/ 77 w 132"/>
              <a:gd name="T11" fmla="*/ 18 h 110"/>
              <a:gd name="T12" fmla="*/ 70 w 132"/>
              <a:gd name="T13" fmla="*/ 21 h 110"/>
              <a:gd name="T14" fmla="*/ 67 w 132"/>
              <a:gd name="T15" fmla="*/ 26 h 110"/>
              <a:gd name="T16" fmla="*/ 59 w 132"/>
              <a:gd name="T17" fmla="*/ 24 h 110"/>
              <a:gd name="T18" fmla="*/ 53 w 132"/>
              <a:gd name="T19" fmla="*/ 27 h 110"/>
              <a:gd name="T20" fmla="*/ 50 w 132"/>
              <a:gd name="T21" fmla="*/ 31 h 110"/>
              <a:gd name="T22" fmla="*/ 50 w 132"/>
              <a:gd name="T23" fmla="*/ 37 h 110"/>
              <a:gd name="T24" fmla="*/ 47 w 132"/>
              <a:gd name="T25" fmla="*/ 35 h 110"/>
              <a:gd name="T26" fmla="*/ 27 w 132"/>
              <a:gd name="T27" fmla="*/ 15 h 110"/>
              <a:gd name="T28" fmla="*/ 22 w 132"/>
              <a:gd name="T29" fmla="*/ 36 h 110"/>
              <a:gd name="T30" fmla="*/ 38 w 132"/>
              <a:gd name="T31" fmla="*/ 53 h 110"/>
              <a:gd name="T32" fmla="*/ 61 w 132"/>
              <a:gd name="T33" fmla="*/ 89 h 110"/>
              <a:gd name="T34" fmla="*/ 40 w 132"/>
              <a:gd name="T35" fmla="*/ 87 h 110"/>
              <a:gd name="T36" fmla="*/ 25 w 132"/>
              <a:gd name="T37" fmla="*/ 100 h 110"/>
              <a:gd name="T38" fmla="*/ 89 w 132"/>
              <a:gd name="T39" fmla="*/ 106 h 110"/>
              <a:gd name="T40" fmla="*/ 93 w 132"/>
              <a:gd name="T41" fmla="*/ 110 h 110"/>
              <a:gd name="T42" fmla="*/ 119 w 132"/>
              <a:gd name="T43" fmla="*/ 95 h 110"/>
              <a:gd name="T44" fmla="*/ 132 w 132"/>
              <a:gd name="T45" fmla="*/ 75 h 110"/>
              <a:gd name="T46" fmla="*/ 128 w 132"/>
              <a:gd name="T47" fmla="*/ 7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2" h="110">
                <a:moveTo>
                  <a:pt x="128" y="71"/>
                </a:moveTo>
                <a:cubicBezTo>
                  <a:pt x="119" y="58"/>
                  <a:pt x="128" y="62"/>
                  <a:pt x="108" y="26"/>
                </a:cubicBezTo>
                <a:cubicBezTo>
                  <a:pt x="106" y="24"/>
                  <a:pt x="106" y="23"/>
                  <a:pt x="105" y="23"/>
                </a:cubicBezTo>
                <a:cubicBezTo>
                  <a:pt x="98" y="16"/>
                  <a:pt x="92" y="15"/>
                  <a:pt x="87" y="20"/>
                </a:cubicBezTo>
                <a:cubicBezTo>
                  <a:pt x="87" y="21"/>
                  <a:pt x="87" y="21"/>
                  <a:pt x="86" y="21"/>
                </a:cubicBezTo>
                <a:cubicBezTo>
                  <a:pt x="83" y="19"/>
                  <a:pt x="80" y="18"/>
                  <a:pt x="77" y="18"/>
                </a:cubicBezTo>
                <a:cubicBezTo>
                  <a:pt x="75" y="18"/>
                  <a:pt x="72" y="19"/>
                  <a:pt x="70" y="21"/>
                </a:cubicBezTo>
                <a:cubicBezTo>
                  <a:pt x="69" y="22"/>
                  <a:pt x="68" y="24"/>
                  <a:pt x="67" y="26"/>
                </a:cubicBezTo>
                <a:cubicBezTo>
                  <a:pt x="64" y="24"/>
                  <a:pt x="62" y="24"/>
                  <a:pt x="59" y="24"/>
                </a:cubicBezTo>
                <a:cubicBezTo>
                  <a:pt x="57" y="24"/>
                  <a:pt x="55" y="25"/>
                  <a:pt x="53" y="27"/>
                </a:cubicBezTo>
                <a:cubicBezTo>
                  <a:pt x="52" y="28"/>
                  <a:pt x="51" y="30"/>
                  <a:pt x="50" y="31"/>
                </a:cubicBezTo>
                <a:cubicBezTo>
                  <a:pt x="50" y="33"/>
                  <a:pt x="50" y="35"/>
                  <a:pt x="50" y="37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1" y="30"/>
                  <a:pt x="27" y="15"/>
                </a:cubicBezTo>
                <a:cubicBezTo>
                  <a:pt x="14" y="0"/>
                  <a:pt x="0" y="12"/>
                  <a:pt x="22" y="36"/>
                </a:cubicBezTo>
                <a:cubicBezTo>
                  <a:pt x="44" y="59"/>
                  <a:pt x="38" y="53"/>
                  <a:pt x="38" y="53"/>
                </a:cubicBezTo>
                <a:cubicBezTo>
                  <a:pt x="38" y="53"/>
                  <a:pt x="66" y="83"/>
                  <a:pt x="61" y="89"/>
                </a:cubicBezTo>
                <a:cubicBezTo>
                  <a:pt x="59" y="93"/>
                  <a:pt x="50" y="88"/>
                  <a:pt x="40" y="87"/>
                </a:cubicBezTo>
                <a:cubicBezTo>
                  <a:pt x="29" y="86"/>
                  <a:pt x="17" y="92"/>
                  <a:pt x="25" y="100"/>
                </a:cubicBezTo>
                <a:cubicBezTo>
                  <a:pt x="34" y="107"/>
                  <a:pt x="83" y="105"/>
                  <a:pt x="89" y="106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102" y="107"/>
                  <a:pt x="112" y="102"/>
                  <a:pt x="119" y="95"/>
                </a:cubicBezTo>
                <a:cubicBezTo>
                  <a:pt x="124" y="90"/>
                  <a:pt x="129" y="83"/>
                  <a:pt x="132" y="75"/>
                </a:cubicBezTo>
                <a:cubicBezTo>
                  <a:pt x="132" y="75"/>
                  <a:pt x="130" y="74"/>
                  <a:pt x="128" y="71"/>
                </a:cubicBez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algn="ctr"/>
            <a:endParaRPr lang="en-US" sz="135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2" name="文本框 141"/>
          <p:cNvSpPr txBox="1"/>
          <p:nvPr>
            <p:custDataLst>
              <p:tags r:id="rId24"/>
            </p:custDataLst>
          </p:nvPr>
        </p:nvSpPr>
        <p:spPr>
          <a:xfrm>
            <a:off x="553720" y="4425315"/>
            <a:ext cx="2118360" cy="6559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较少可交互性的信息，客户不信任</a:t>
            </a:r>
            <a:endParaRPr lang="en-US" altLang="zh-CN" sz="1000" spc="150" dirty="0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7" name="文本框 156"/>
          <p:cNvSpPr txBox="1"/>
          <p:nvPr>
            <p:custDataLst>
              <p:tags r:id="rId25"/>
            </p:custDataLst>
          </p:nvPr>
        </p:nvSpPr>
        <p:spPr>
          <a:xfrm>
            <a:off x="923731" y="4083265"/>
            <a:ext cx="1654412" cy="281270"/>
          </a:xfrm>
          <a:prstGeom prst="rect">
            <a:avLst/>
          </a:prstGeom>
          <a:noFill/>
        </p:spPr>
        <p:txBody>
          <a:bodyPr wrap="square" rtlCol="0"/>
          <a:lstStyle/>
          <a:p>
            <a:pPr>
              <a:lnSpc>
                <a:spcPct val="120000"/>
              </a:lnSpc>
            </a:pP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缺少口碑、品牌展示</a:t>
            </a:r>
          </a:p>
          <a:p>
            <a:pPr>
              <a:lnSpc>
                <a:spcPct val="120000"/>
              </a:lnSpc>
            </a:pPr>
            <a:endParaRPr lang="en-US" altLang="zh-CN" sz="12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endParaRPr lang="en-US" altLang="zh-CN" sz="1200" b="1" spc="300" dirty="0">
              <a:solidFill>
                <a:srgbClr val="69A35B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76" name="直接连接符 175"/>
          <p:cNvCxnSpPr/>
          <p:nvPr>
            <p:custDataLst>
              <p:tags r:id="rId26"/>
            </p:custDataLst>
          </p:nvPr>
        </p:nvCxnSpPr>
        <p:spPr>
          <a:xfrm>
            <a:off x="1058048" y="4403129"/>
            <a:ext cx="1299418" cy="0"/>
          </a:xfrm>
          <a:prstGeom prst="line">
            <a:avLst/>
          </a:prstGeom>
          <a:ln>
            <a:solidFill>
              <a:srgbClr val="000000">
                <a:lumMod val="50000"/>
                <a:lumOff val="5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38" name="Freeform 25"/>
          <p:cNvSpPr/>
          <p:nvPr>
            <p:custDataLst>
              <p:tags r:id="rId27"/>
            </p:custDataLst>
          </p:nvPr>
        </p:nvSpPr>
        <p:spPr bwMode="auto">
          <a:xfrm>
            <a:off x="1476922" y="3690643"/>
            <a:ext cx="290279" cy="288278"/>
          </a:xfrm>
          <a:custGeom>
            <a:avLst/>
            <a:gdLst>
              <a:gd name="T0" fmla="*/ 0 w 145"/>
              <a:gd name="T1" fmla="*/ 0 h 144"/>
              <a:gd name="T2" fmla="*/ 61 w 145"/>
              <a:gd name="T3" fmla="*/ 116 h 144"/>
              <a:gd name="T4" fmla="*/ 71 w 145"/>
              <a:gd name="T5" fmla="*/ 82 h 144"/>
              <a:gd name="T6" fmla="*/ 133 w 145"/>
              <a:gd name="T7" fmla="*/ 144 h 144"/>
              <a:gd name="T8" fmla="*/ 145 w 145"/>
              <a:gd name="T9" fmla="*/ 132 h 144"/>
              <a:gd name="T10" fmla="*/ 83 w 145"/>
              <a:gd name="T11" fmla="*/ 69 h 144"/>
              <a:gd name="T12" fmla="*/ 117 w 145"/>
              <a:gd name="T13" fmla="*/ 61 h 144"/>
              <a:gd name="T14" fmla="*/ 0 w 145"/>
              <a:gd name="T1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" h="144">
                <a:moveTo>
                  <a:pt x="0" y="0"/>
                </a:moveTo>
                <a:lnTo>
                  <a:pt x="61" y="116"/>
                </a:lnTo>
                <a:lnTo>
                  <a:pt x="71" y="82"/>
                </a:lnTo>
                <a:lnTo>
                  <a:pt x="133" y="144"/>
                </a:lnTo>
                <a:lnTo>
                  <a:pt x="145" y="132"/>
                </a:lnTo>
                <a:lnTo>
                  <a:pt x="83" y="69"/>
                </a:lnTo>
                <a:lnTo>
                  <a:pt x="117" y="61"/>
                </a:lnTo>
                <a:lnTo>
                  <a:pt x="0" y="0"/>
                </a:lnTo>
                <a:close/>
              </a:path>
            </a:pathLst>
          </a:custGeom>
          <a:solidFill>
            <a:srgbClr val="69A35B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0" name="文本框 179"/>
          <p:cNvSpPr txBox="1"/>
          <p:nvPr>
            <p:custDataLst>
              <p:tags r:id="rId28"/>
            </p:custDataLst>
          </p:nvPr>
        </p:nvSpPr>
        <p:spPr>
          <a:xfrm>
            <a:off x="6330950" y="2628900"/>
            <a:ext cx="2744470" cy="6559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0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</a:t>
            </a:r>
            <a:r>
              <a:rPr lang="zh-CN" altLang="en-US" sz="10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客户考虑因素多，如：价格高，</a:t>
            </a:r>
          </a:p>
          <a:p>
            <a:pPr algn="l">
              <a:lnSpc>
                <a:spcPct val="120000"/>
              </a:lnSpc>
            </a:pPr>
            <a:r>
              <a:rPr lang="zh-CN" altLang="en-US" sz="10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需要投入较多的健身</a:t>
            </a:r>
            <a:r>
              <a:rPr lang="zh-CN" sz="10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时间成本</a:t>
            </a:r>
            <a:endParaRPr lang="zh-CN" sz="1000" spc="150" dirty="0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2" name="文本框 181"/>
          <p:cNvSpPr txBox="1"/>
          <p:nvPr>
            <p:custDataLst>
              <p:tags r:id="rId29"/>
            </p:custDataLst>
          </p:nvPr>
        </p:nvSpPr>
        <p:spPr>
          <a:xfrm>
            <a:off x="6356985" y="2347595"/>
            <a:ext cx="2529840" cy="28130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>
              <a:lnSpc>
                <a:spcPct val="120000"/>
              </a:lnSpc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客户决策成本增加，转化难度增加</a:t>
            </a:r>
            <a:endParaRPr lang="zh-CN" altLang="en-US" sz="1200" b="1" spc="300" dirty="0">
              <a:solidFill>
                <a:srgbClr val="3498DB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83" name="直接连接符 182"/>
          <p:cNvCxnSpPr/>
          <p:nvPr>
            <p:custDataLst>
              <p:tags r:id="rId30"/>
            </p:custDataLst>
          </p:nvPr>
        </p:nvCxnSpPr>
        <p:spPr>
          <a:xfrm>
            <a:off x="6974209" y="2643005"/>
            <a:ext cx="1299418" cy="0"/>
          </a:xfrm>
          <a:prstGeom prst="line">
            <a:avLst/>
          </a:prstGeom>
          <a:ln>
            <a:solidFill>
              <a:srgbClr val="000000">
                <a:lumMod val="50000"/>
                <a:lumOff val="5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79" name="Freeform 27"/>
          <p:cNvSpPr>
            <a:spLocks noEditPoints="1"/>
          </p:cNvSpPr>
          <p:nvPr>
            <p:custDataLst>
              <p:tags r:id="rId31"/>
            </p:custDataLst>
          </p:nvPr>
        </p:nvSpPr>
        <p:spPr bwMode="auto">
          <a:xfrm>
            <a:off x="7398353" y="1847307"/>
            <a:ext cx="388373" cy="392378"/>
          </a:xfrm>
          <a:custGeom>
            <a:avLst/>
            <a:gdLst>
              <a:gd name="T0" fmla="*/ 142 w 147"/>
              <a:gd name="T1" fmla="*/ 125 h 148"/>
              <a:gd name="T2" fmla="*/ 105 w 147"/>
              <a:gd name="T3" fmla="*/ 88 h 148"/>
              <a:gd name="T4" fmla="*/ 95 w 147"/>
              <a:gd name="T5" fmla="*/ 84 h 148"/>
              <a:gd name="T6" fmla="*/ 87 w 147"/>
              <a:gd name="T7" fmla="*/ 75 h 148"/>
              <a:gd name="T8" fmla="*/ 81 w 147"/>
              <a:gd name="T9" fmla="*/ 18 h 148"/>
              <a:gd name="T10" fmla="*/ 17 w 147"/>
              <a:gd name="T11" fmla="*/ 18 h 148"/>
              <a:gd name="T12" fmla="*/ 17 w 147"/>
              <a:gd name="T13" fmla="*/ 82 h 148"/>
              <a:gd name="T14" fmla="*/ 75 w 147"/>
              <a:gd name="T15" fmla="*/ 87 h 148"/>
              <a:gd name="T16" fmla="*/ 84 w 147"/>
              <a:gd name="T17" fmla="*/ 96 h 148"/>
              <a:gd name="T18" fmla="*/ 87 w 147"/>
              <a:gd name="T19" fmla="*/ 105 h 148"/>
              <a:gd name="T20" fmla="*/ 125 w 147"/>
              <a:gd name="T21" fmla="*/ 143 h 148"/>
              <a:gd name="T22" fmla="*/ 142 w 147"/>
              <a:gd name="T23" fmla="*/ 143 h 148"/>
              <a:gd name="T24" fmla="*/ 142 w 147"/>
              <a:gd name="T25" fmla="*/ 125 h 148"/>
              <a:gd name="T26" fmla="*/ 73 w 147"/>
              <a:gd name="T27" fmla="*/ 73 h 148"/>
              <a:gd name="T28" fmla="*/ 26 w 147"/>
              <a:gd name="T29" fmla="*/ 73 h 148"/>
              <a:gd name="T30" fmla="*/ 26 w 147"/>
              <a:gd name="T31" fmla="*/ 27 h 148"/>
              <a:gd name="T32" fmla="*/ 73 w 147"/>
              <a:gd name="T33" fmla="*/ 27 h 148"/>
              <a:gd name="T34" fmla="*/ 73 w 147"/>
              <a:gd name="T35" fmla="*/ 73 h 148"/>
              <a:gd name="T36" fmla="*/ 53 w 147"/>
              <a:gd name="T37" fmla="*/ 27 h 148"/>
              <a:gd name="T38" fmla="*/ 26 w 147"/>
              <a:gd name="T39" fmla="*/ 53 h 148"/>
              <a:gd name="T40" fmla="*/ 34 w 147"/>
              <a:gd name="T41" fmla="*/ 59 h 148"/>
              <a:gd name="T42" fmla="*/ 34 w 147"/>
              <a:gd name="T43" fmla="*/ 51 h 148"/>
              <a:gd name="T44" fmla="*/ 51 w 147"/>
              <a:gd name="T45" fmla="*/ 34 h 148"/>
              <a:gd name="T46" fmla="*/ 59 w 147"/>
              <a:gd name="T47" fmla="*/ 35 h 148"/>
              <a:gd name="T48" fmla="*/ 53 w 147"/>
              <a:gd name="T49" fmla="*/ 2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7" h="148">
                <a:moveTo>
                  <a:pt x="142" y="125"/>
                </a:moveTo>
                <a:cubicBezTo>
                  <a:pt x="105" y="88"/>
                  <a:pt x="105" y="88"/>
                  <a:pt x="105" y="88"/>
                </a:cubicBezTo>
                <a:cubicBezTo>
                  <a:pt x="102" y="85"/>
                  <a:pt x="99" y="84"/>
                  <a:pt x="95" y="84"/>
                </a:cubicBezTo>
                <a:cubicBezTo>
                  <a:pt x="87" y="75"/>
                  <a:pt x="87" y="75"/>
                  <a:pt x="87" y="75"/>
                </a:cubicBezTo>
                <a:cubicBezTo>
                  <a:pt x="99" y="58"/>
                  <a:pt x="97" y="33"/>
                  <a:pt x="81" y="18"/>
                </a:cubicBezTo>
                <a:cubicBezTo>
                  <a:pt x="64" y="0"/>
                  <a:pt x="35" y="0"/>
                  <a:pt x="17" y="18"/>
                </a:cubicBezTo>
                <a:cubicBezTo>
                  <a:pt x="0" y="35"/>
                  <a:pt x="0" y="64"/>
                  <a:pt x="17" y="82"/>
                </a:cubicBezTo>
                <a:cubicBezTo>
                  <a:pt x="33" y="97"/>
                  <a:pt x="57" y="99"/>
                  <a:pt x="75" y="87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99"/>
                  <a:pt x="85" y="102"/>
                  <a:pt x="87" y="105"/>
                </a:cubicBezTo>
                <a:cubicBezTo>
                  <a:pt x="125" y="143"/>
                  <a:pt x="125" y="143"/>
                  <a:pt x="125" y="143"/>
                </a:cubicBezTo>
                <a:cubicBezTo>
                  <a:pt x="130" y="148"/>
                  <a:pt x="138" y="148"/>
                  <a:pt x="142" y="143"/>
                </a:cubicBezTo>
                <a:cubicBezTo>
                  <a:pt x="147" y="138"/>
                  <a:pt x="147" y="130"/>
                  <a:pt x="142" y="125"/>
                </a:cubicBezTo>
                <a:close/>
                <a:moveTo>
                  <a:pt x="73" y="73"/>
                </a:moveTo>
                <a:cubicBezTo>
                  <a:pt x="60" y="86"/>
                  <a:pt x="39" y="86"/>
                  <a:pt x="26" y="73"/>
                </a:cubicBezTo>
                <a:cubicBezTo>
                  <a:pt x="13" y="60"/>
                  <a:pt x="13" y="39"/>
                  <a:pt x="26" y="27"/>
                </a:cubicBezTo>
                <a:cubicBezTo>
                  <a:pt x="39" y="14"/>
                  <a:pt x="60" y="14"/>
                  <a:pt x="73" y="27"/>
                </a:cubicBezTo>
                <a:cubicBezTo>
                  <a:pt x="86" y="39"/>
                  <a:pt x="86" y="60"/>
                  <a:pt x="73" y="73"/>
                </a:cubicBezTo>
                <a:close/>
                <a:moveTo>
                  <a:pt x="53" y="27"/>
                </a:moveTo>
                <a:cubicBezTo>
                  <a:pt x="39" y="24"/>
                  <a:pt x="23" y="39"/>
                  <a:pt x="26" y="53"/>
                </a:cubicBezTo>
                <a:cubicBezTo>
                  <a:pt x="28" y="59"/>
                  <a:pt x="33" y="61"/>
                  <a:pt x="34" y="59"/>
                </a:cubicBezTo>
                <a:cubicBezTo>
                  <a:pt x="36" y="57"/>
                  <a:pt x="34" y="54"/>
                  <a:pt x="34" y="51"/>
                </a:cubicBezTo>
                <a:cubicBezTo>
                  <a:pt x="32" y="42"/>
                  <a:pt x="42" y="32"/>
                  <a:pt x="51" y="34"/>
                </a:cubicBezTo>
                <a:cubicBezTo>
                  <a:pt x="54" y="35"/>
                  <a:pt x="57" y="36"/>
                  <a:pt x="59" y="35"/>
                </a:cubicBezTo>
                <a:cubicBezTo>
                  <a:pt x="61" y="33"/>
                  <a:pt x="58" y="28"/>
                  <a:pt x="53" y="27"/>
                </a:cubicBezTo>
                <a:close/>
              </a:path>
            </a:pathLst>
          </a:custGeom>
          <a:solidFill>
            <a:srgbClr val="3498DB">
              <a:lumMod val="60000"/>
              <a:lumOff val="4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7" name="文本框 186"/>
          <p:cNvSpPr txBox="1"/>
          <p:nvPr>
            <p:custDataLst>
              <p:tags r:id="rId32"/>
            </p:custDataLst>
          </p:nvPr>
        </p:nvSpPr>
        <p:spPr>
          <a:xfrm>
            <a:off x="6473190" y="4489450"/>
            <a:ext cx="2419985" cy="6559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0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续费升级难，老客户</a:t>
            </a:r>
            <a:r>
              <a:rPr lang="en-US" altLang="zh-CN" sz="10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容易流失</a:t>
            </a:r>
            <a:endParaRPr lang="zh-CN" altLang="en-US" sz="1000" spc="15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1000" spc="15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9" name="文本框 188"/>
          <p:cNvSpPr txBox="1"/>
          <p:nvPr>
            <p:custDataLst>
              <p:tags r:id="rId33"/>
            </p:custDataLst>
          </p:nvPr>
        </p:nvSpPr>
        <p:spPr>
          <a:xfrm>
            <a:off x="6645275" y="4138295"/>
            <a:ext cx="2057400" cy="28130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>
              <a:lnSpc>
                <a:spcPct val="120000"/>
              </a:lnSpc>
            </a:pP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行业竞争大，客户流失率高</a:t>
            </a:r>
          </a:p>
        </p:txBody>
      </p:sp>
      <p:cxnSp>
        <p:nvCxnSpPr>
          <p:cNvPr id="190" name="直接连接符 189"/>
          <p:cNvCxnSpPr/>
          <p:nvPr>
            <p:custDataLst>
              <p:tags r:id="rId34"/>
            </p:custDataLst>
          </p:nvPr>
        </p:nvCxnSpPr>
        <p:spPr>
          <a:xfrm>
            <a:off x="7024448" y="4467322"/>
            <a:ext cx="1299418" cy="0"/>
          </a:xfrm>
          <a:prstGeom prst="line">
            <a:avLst/>
          </a:prstGeom>
          <a:ln>
            <a:solidFill>
              <a:srgbClr val="000000">
                <a:lumMod val="50000"/>
                <a:lumOff val="5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86" name="Freeform 28"/>
          <p:cNvSpPr/>
          <p:nvPr>
            <p:custDataLst>
              <p:tags r:id="rId35"/>
            </p:custDataLst>
          </p:nvPr>
        </p:nvSpPr>
        <p:spPr bwMode="auto">
          <a:xfrm>
            <a:off x="7523509" y="3690643"/>
            <a:ext cx="360346" cy="354341"/>
          </a:xfrm>
          <a:custGeom>
            <a:avLst/>
            <a:gdLst>
              <a:gd name="T0" fmla="*/ 16 w 136"/>
              <a:gd name="T1" fmla="*/ 57 h 134"/>
              <a:gd name="T2" fmla="*/ 0 w 136"/>
              <a:gd name="T3" fmla="*/ 72 h 134"/>
              <a:gd name="T4" fmla="*/ 25 w 136"/>
              <a:gd name="T5" fmla="*/ 92 h 134"/>
              <a:gd name="T6" fmla="*/ 37 w 136"/>
              <a:gd name="T7" fmla="*/ 78 h 134"/>
              <a:gd name="T8" fmla="*/ 55 w 136"/>
              <a:gd name="T9" fmla="*/ 80 h 134"/>
              <a:gd name="T10" fmla="*/ 42 w 136"/>
              <a:gd name="T11" fmla="*/ 95 h 134"/>
              <a:gd name="T12" fmla="*/ 44 w 136"/>
              <a:gd name="T13" fmla="*/ 115 h 134"/>
              <a:gd name="T14" fmla="*/ 65 w 136"/>
              <a:gd name="T15" fmla="*/ 134 h 134"/>
              <a:gd name="T16" fmla="*/ 92 w 136"/>
              <a:gd name="T17" fmla="*/ 98 h 134"/>
              <a:gd name="T18" fmla="*/ 79 w 136"/>
              <a:gd name="T19" fmla="*/ 92 h 134"/>
              <a:gd name="T20" fmla="*/ 80 w 136"/>
              <a:gd name="T21" fmla="*/ 78 h 134"/>
              <a:gd name="T22" fmla="*/ 96 w 136"/>
              <a:gd name="T23" fmla="*/ 76 h 134"/>
              <a:gd name="T24" fmla="*/ 107 w 136"/>
              <a:gd name="T25" fmla="*/ 90 h 134"/>
              <a:gd name="T26" fmla="*/ 136 w 136"/>
              <a:gd name="T27" fmla="*/ 62 h 134"/>
              <a:gd name="T28" fmla="*/ 103 w 136"/>
              <a:gd name="T29" fmla="*/ 40 h 134"/>
              <a:gd name="T30" fmla="*/ 90 w 136"/>
              <a:gd name="T31" fmla="*/ 54 h 134"/>
              <a:gd name="T32" fmla="*/ 75 w 136"/>
              <a:gd name="T33" fmla="*/ 40 h 134"/>
              <a:gd name="T34" fmla="*/ 93 w 136"/>
              <a:gd name="T35" fmla="*/ 27 h 134"/>
              <a:gd name="T36" fmla="*/ 71 w 136"/>
              <a:gd name="T37" fmla="*/ 0 h 134"/>
              <a:gd name="T38" fmla="*/ 37 w 136"/>
              <a:gd name="T39" fmla="*/ 28 h 134"/>
              <a:gd name="T40" fmla="*/ 30 w 136"/>
              <a:gd name="T41" fmla="*/ 16 h 134"/>
              <a:gd name="T42" fmla="*/ 12 w 136"/>
              <a:gd name="T43" fmla="*/ 15 h 134"/>
              <a:gd name="T44" fmla="*/ 19 w 136"/>
              <a:gd name="T45" fmla="*/ 32 h 134"/>
              <a:gd name="T46" fmla="*/ 16 w 136"/>
              <a:gd name="T47" fmla="*/ 5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6" h="134">
                <a:moveTo>
                  <a:pt x="16" y="57"/>
                </a:moveTo>
                <a:cubicBezTo>
                  <a:pt x="6" y="64"/>
                  <a:pt x="0" y="72"/>
                  <a:pt x="0" y="72"/>
                </a:cubicBezTo>
                <a:cubicBezTo>
                  <a:pt x="0" y="72"/>
                  <a:pt x="16" y="94"/>
                  <a:pt x="25" y="92"/>
                </a:cubicBezTo>
                <a:cubicBezTo>
                  <a:pt x="33" y="90"/>
                  <a:pt x="33" y="85"/>
                  <a:pt x="37" y="78"/>
                </a:cubicBezTo>
                <a:cubicBezTo>
                  <a:pt x="40" y="70"/>
                  <a:pt x="54" y="72"/>
                  <a:pt x="55" y="80"/>
                </a:cubicBezTo>
                <a:cubicBezTo>
                  <a:pt x="55" y="87"/>
                  <a:pt x="53" y="94"/>
                  <a:pt x="42" y="95"/>
                </a:cubicBezTo>
                <a:cubicBezTo>
                  <a:pt x="32" y="96"/>
                  <a:pt x="31" y="108"/>
                  <a:pt x="44" y="115"/>
                </a:cubicBezTo>
                <a:cubicBezTo>
                  <a:pt x="56" y="122"/>
                  <a:pt x="56" y="127"/>
                  <a:pt x="65" y="134"/>
                </a:cubicBezTo>
                <a:cubicBezTo>
                  <a:pt x="74" y="124"/>
                  <a:pt x="98" y="105"/>
                  <a:pt x="92" y="98"/>
                </a:cubicBezTo>
                <a:cubicBezTo>
                  <a:pt x="86" y="95"/>
                  <a:pt x="85" y="99"/>
                  <a:pt x="79" y="92"/>
                </a:cubicBezTo>
                <a:cubicBezTo>
                  <a:pt x="73" y="86"/>
                  <a:pt x="78" y="80"/>
                  <a:pt x="80" y="78"/>
                </a:cubicBezTo>
                <a:cubicBezTo>
                  <a:pt x="82" y="75"/>
                  <a:pt x="90" y="70"/>
                  <a:pt x="96" y="76"/>
                </a:cubicBezTo>
                <a:cubicBezTo>
                  <a:pt x="102" y="82"/>
                  <a:pt x="96" y="89"/>
                  <a:pt x="107" y="90"/>
                </a:cubicBezTo>
                <a:cubicBezTo>
                  <a:pt x="118" y="91"/>
                  <a:pt x="127" y="71"/>
                  <a:pt x="136" y="62"/>
                </a:cubicBezTo>
                <a:cubicBezTo>
                  <a:pt x="123" y="49"/>
                  <a:pt x="114" y="34"/>
                  <a:pt x="103" y="40"/>
                </a:cubicBezTo>
                <a:cubicBezTo>
                  <a:pt x="91" y="46"/>
                  <a:pt x="98" y="45"/>
                  <a:pt x="90" y="54"/>
                </a:cubicBezTo>
                <a:cubicBezTo>
                  <a:pt x="81" y="62"/>
                  <a:pt x="67" y="48"/>
                  <a:pt x="75" y="40"/>
                </a:cubicBezTo>
                <a:cubicBezTo>
                  <a:pt x="83" y="32"/>
                  <a:pt x="85" y="36"/>
                  <a:pt x="93" y="27"/>
                </a:cubicBezTo>
                <a:cubicBezTo>
                  <a:pt x="101" y="18"/>
                  <a:pt x="83" y="12"/>
                  <a:pt x="71" y="0"/>
                </a:cubicBezTo>
                <a:cubicBezTo>
                  <a:pt x="60" y="15"/>
                  <a:pt x="45" y="29"/>
                  <a:pt x="37" y="28"/>
                </a:cubicBezTo>
                <a:cubicBezTo>
                  <a:pt x="30" y="26"/>
                  <a:pt x="30" y="22"/>
                  <a:pt x="30" y="16"/>
                </a:cubicBezTo>
                <a:cubicBezTo>
                  <a:pt x="30" y="11"/>
                  <a:pt x="18" y="8"/>
                  <a:pt x="12" y="15"/>
                </a:cubicBezTo>
                <a:cubicBezTo>
                  <a:pt x="6" y="23"/>
                  <a:pt x="11" y="30"/>
                  <a:pt x="19" y="32"/>
                </a:cubicBezTo>
                <a:cubicBezTo>
                  <a:pt x="27" y="33"/>
                  <a:pt x="26" y="50"/>
                  <a:pt x="16" y="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36"/>
            </p:custDataLst>
          </p:nvPr>
        </p:nvSpPr>
        <p:spPr>
          <a:xfrm>
            <a:off x="4619672" y="2438656"/>
            <a:ext cx="1001933" cy="54881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30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zh-CN" altLang="en-US" sz="30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1" name="文本框 190"/>
          <p:cNvSpPr txBox="1"/>
          <p:nvPr>
            <p:custDataLst>
              <p:tags r:id="rId37"/>
            </p:custDataLst>
          </p:nvPr>
        </p:nvSpPr>
        <p:spPr>
          <a:xfrm>
            <a:off x="3774815" y="2438656"/>
            <a:ext cx="1001933" cy="54881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30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zh-CN" altLang="en-US" sz="30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2" name="文本框 191"/>
          <p:cNvSpPr txBox="1"/>
          <p:nvPr>
            <p:custDataLst>
              <p:tags r:id="rId38"/>
            </p:custDataLst>
          </p:nvPr>
        </p:nvSpPr>
        <p:spPr>
          <a:xfrm>
            <a:off x="3774815" y="3284973"/>
            <a:ext cx="1001933" cy="54881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30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zh-CN" altLang="en-US" sz="30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3" name="文本框 192"/>
          <p:cNvSpPr txBox="1"/>
          <p:nvPr>
            <p:custDataLst>
              <p:tags r:id="rId39"/>
            </p:custDataLst>
          </p:nvPr>
        </p:nvSpPr>
        <p:spPr>
          <a:xfrm>
            <a:off x="4598269" y="3284973"/>
            <a:ext cx="1001933" cy="54881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30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zh-CN" altLang="en-US" sz="30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0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26055" y="2682240"/>
            <a:ext cx="4458970" cy="554355"/>
          </a:xfrm>
        </p:spPr>
        <p:txBody>
          <a:bodyPr lIns="90000" tIns="46800" rIns="90000" bIns="4680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企业建设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组合</a:t>
            </a:r>
            <a:r>
              <a:rPr kumimoji="0" lang="zh-CN" altLang="en-US" sz="24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产品介绍</a:t>
            </a: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11058" y="2759393"/>
            <a:ext cx="1049338" cy="585788"/>
          </a:xfrm>
          <a:prstGeom prst="rect">
            <a:avLst/>
          </a:prstGeom>
        </p:spPr>
        <p:txBody>
          <a:bodyPr vert="horz" lIns="67500" tIns="35100" rIns="67500" bIns="35100" rtlCol="0" anchor="t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乐喵体W" pitchFamily="18" charset="-122"/>
                <a:ea typeface="汉仪乐喵体W" pitchFamily="18" charset="-122"/>
                <a:cs typeface="+mj-cs"/>
              </a:defRPr>
            </a:lvl1pPr>
          </a:lstStyle>
          <a:p>
            <a:pPr fontAlgn="auto"/>
            <a:r>
              <a:rPr lang="en-US" altLang="zh-CN" sz="2800" strike="noStrike" noProof="1"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02</a:t>
            </a:r>
          </a:p>
        </p:txBody>
      </p:sp>
      <p:pic>
        <p:nvPicPr>
          <p:cNvPr id="5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827" y="374654"/>
            <a:ext cx="8139178" cy="441964"/>
          </a:xfrm>
        </p:spPr>
        <p:txBody>
          <a:bodyPr/>
          <a:lstStyle/>
          <a:p>
            <a:r>
              <a:rPr sz="20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企业建设产品组合整体逻辑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/>
            </a:r>
            <a:b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7795260" y="2427605"/>
            <a:ext cx="647700" cy="628015"/>
          </a:xfrm>
          <a:prstGeom prst="ellipse">
            <a:avLst/>
          </a:prstGeom>
          <a:solidFill>
            <a:srgbClr val="E27A0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312569" y="2866675"/>
            <a:ext cx="732016" cy="732016"/>
          </a:xfrm>
          <a:prstGeom prst="ellipse">
            <a:avLst/>
          </a:prstGeom>
          <a:solidFill>
            <a:srgbClr val="ED7D31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0" name="直接箭头连接符 119"/>
          <p:cNvCxnSpPr/>
          <p:nvPr/>
        </p:nvCxnSpPr>
        <p:spPr>
          <a:xfrm>
            <a:off x="2383165" y="3633616"/>
            <a:ext cx="1512168" cy="0"/>
          </a:xfrm>
          <a:prstGeom prst="straightConnector1">
            <a:avLst/>
          </a:prstGeom>
          <a:ln w="28575">
            <a:solidFill>
              <a:srgbClr val="E27A0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363220" y="2950210"/>
            <a:ext cx="681355" cy="5835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商机雷达</a:t>
            </a:r>
          </a:p>
        </p:txBody>
      </p:sp>
      <p:grpSp>
        <p:nvGrpSpPr>
          <p:cNvPr id="122" name="组合 121"/>
          <p:cNvGrpSpPr/>
          <p:nvPr/>
        </p:nvGrpSpPr>
        <p:grpSpPr>
          <a:xfrm>
            <a:off x="427355" y="3828415"/>
            <a:ext cx="923925" cy="681990"/>
            <a:chOff x="1260389" y="3666453"/>
            <a:chExt cx="1263199" cy="929782"/>
          </a:xfrm>
        </p:grpSpPr>
        <p:sp>
          <p:nvSpPr>
            <p:cNvPr id="124" name="椭圆 123"/>
            <p:cNvSpPr/>
            <p:nvPr/>
          </p:nvSpPr>
          <p:spPr>
            <a:xfrm>
              <a:off x="1260389" y="3666453"/>
              <a:ext cx="1023845" cy="929782"/>
            </a:xfrm>
            <a:prstGeom prst="ellipse">
              <a:avLst/>
            </a:prstGeom>
            <a:solidFill>
              <a:srgbClr val="ED7D31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1373275" y="3733504"/>
              <a:ext cx="1150313" cy="7955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全员</a:t>
              </a:r>
            </a:p>
            <a:p>
              <a:r>
                <a:rPr 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营销</a:t>
              </a: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961064" y="2398457"/>
            <a:ext cx="693687" cy="669376"/>
            <a:chOff x="7712977" y="291344"/>
            <a:chExt cx="693687" cy="669376"/>
          </a:xfrm>
        </p:grpSpPr>
        <p:sp>
          <p:nvSpPr>
            <p:cNvPr id="128" name="椭圆 127"/>
            <p:cNvSpPr/>
            <p:nvPr/>
          </p:nvSpPr>
          <p:spPr>
            <a:xfrm>
              <a:off x="7712977" y="291344"/>
              <a:ext cx="693687" cy="669376"/>
            </a:xfrm>
            <a:prstGeom prst="ellipse">
              <a:avLst/>
            </a:prstGeom>
            <a:solidFill>
              <a:srgbClr val="EA9C48">
                <a:alpha val="74000"/>
              </a:srgbClr>
            </a:solidFill>
            <a:ln w="127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7775842" y="365004"/>
              <a:ext cx="630555" cy="521970"/>
            </a:xfrm>
            <a:prstGeom prst="rect">
              <a:avLst/>
            </a:prstGeom>
            <a:ln w="12700" cmpd="sng">
              <a:noFill/>
              <a:prstDash val="solid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智能名片</a:t>
              </a:r>
            </a:p>
          </p:txBody>
        </p:sp>
      </p:grpSp>
      <p:sp>
        <p:nvSpPr>
          <p:cNvPr id="130" name="椭圆 129"/>
          <p:cNvSpPr/>
          <p:nvPr/>
        </p:nvSpPr>
        <p:spPr>
          <a:xfrm>
            <a:off x="1043940" y="2937510"/>
            <a:ext cx="1223645" cy="1273810"/>
          </a:xfrm>
          <a:prstGeom prst="ellipse">
            <a:avLst/>
          </a:prstGeom>
          <a:noFill/>
          <a:ln w="28575">
            <a:solidFill>
              <a:srgbClr val="E27A0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1227455" y="3598545"/>
            <a:ext cx="1503045" cy="3492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销售系统</a:t>
            </a:r>
          </a:p>
        </p:txBody>
      </p:sp>
      <p:grpSp>
        <p:nvGrpSpPr>
          <p:cNvPr id="134" name="组合 133"/>
          <p:cNvGrpSpPr/>
          <p:nvPr/>
        </p:nvGrpSpPr>
        <p:grpSpPr>
          <a:xfrm>
            <a:off x="6784340" y="2908300"/>
            <a:ext cx="1205461" cy="1225550"/>
            <a:chOff x="8258795" y="3141016"/>
            <a:chExt cx="1316775" cy="1316523"/>
          </a:xfrm>
        </p:grpSpPr>
        <p:sp>
          <p:nvSpPr>
            <p:cNvPr id="135" name="椭圆 134"/>
            <p:cNvSpPr/>
            <p:nvPr/>
          </p:nvSpPr>
          <p:spPr>
            <a:xfrm>
              <a:off x="8258795" y="3141016"/>
              <a:ext cx="1316523" cy="1316523"/>
            </a:xfrm>
            <a:prstGeom prst="ellipse">
              <a:avLst/>
            </a:prstGeom>
            <a:noFill/>
            <a:ln w="28575">
              <a:solidFill>
                <a:srgbClr val="E27A08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8526550" y="3882684"/>
              <a:ext cx="1049020" cy="3751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小程序</a:t>
              </a:r>
            </a:p>
          </p:txBody>
        </p:sp>
      </p:grpSp>
      <p:sp>
        <p:nvSpPr>
          <p:cNvPr id="137" name="矩形 136"/>
          <p:cNvSpPr/>
          <p:nvPr/>
        </p:nvSpPr>
        <p:spPr>
          <a:xfrm>
            <a:off x="4216400" y="5959475"/>
            <a:ext cx="1198880" cy="3492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云设计</a:t>
            </a:r>
          </a:p>
        </p:txBody>
      </p:sp>
      <p:sp>
        <p:nvSpPr>
          <p:cNvPr id="138" name="椭圆 137"/>
          <p:cNvSpPr/>
          <p:nvPr/>
        </p:nvSpPr>
        <p:spPr>
          <a:xfrm>
            <a:off x="3942080" y="5226050"/>
            <a:ext cx="1165860" cy="1196340"/>
          </a:xfrm>
          <a:prstGeom prst="ellipse">
            <a:avLst/>
          </a:prstGeom>
          <a:noFill/>
          <a:ln w="28575">
            <a:solidFill>
              <a:srgbClr val="E27A0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9" name="图片 138" descr="云设计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5295" y="5441950"/>
            <a:ext cx="527685" cy="517525"/>
          </a:xfrm>
          <a:prstGeom prst="rect">
            <a:avLst/>
          </a:prstGeom>
        </p:spPr>
      </p:pic>
      <p:sp>
        <p:nvSpPr>
          <p:cNvPr id="140" name="文本框 139"/>
          <p:cNvSpPr txBox="1"/>
          <p:nvPr/>
        </p:nvSpPr>
        <p:spPr>
          <a:xfrm>
            <a:off x="1351280" y="4379595"/>
            <a:ext cx="2997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制作个人名片</a:t>
            </a:r>
          </a:p>
        </p:txBody>
      </p:sp>
      <p:grpSp>
        <p:nvGrpSpPr>
          <p:cNvPr id="141" name="组合 140"/>
          <p:cNvGrpSpPr/>
          <p:nvPr/>
        </p:nvGrpSpPr>
        <p:grpSpPr>
          <a:xfrm>
            <a:off x="7989570" y="3557270"/>
            <a:ext cx="868045" cy="595630"/>
            <a:chOff x="-2909946" y="4210017"/>
            <a:chExt cx="1295019" cy="973330"/>
          </a:xfrm>
        </p:grpSpPr>
        <p:sp>
          <p:nvSpPr>
            <p:cNvPr id="142" name="椭圆 141"/>
            <p:cNvSpPr/>
            <p:nvPr/>
          </p:nvSpPr>
          <p:spPr>
            <a:xfrm>
              <a:off x="-2785093" y="4210017"/>
              <a:ext cx="1019793" cy="973330"/>
            </a:xfrm>
            <a:prstGeom prst="ellipse">
              <a:avLst/>
            </a:prstGeom>
            <a:solidFill>
              <a:srgbClr val="E27A08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>
              <a:off x="-2909946" y="4270271"/>
              <a:ext cx="1295019" cy="8529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社交</a:t>
              </a:r>
            </a:p>
            <a:p>
              <a:pPr algn="ctr"/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分享</a:t>
              </a:r>
            </a:p>
          </p:txBody>
        </p:sp>
      </p:grpSp>
      <p:cxnSp>
        <p:nvCxnSpPr>
          <p:cNvPr id="144" name="肘形连接符 143"/>
          <p:cNvCxnSpPr>
            <a:stCxn id="138" idx="6"/>
          </p:cNvCxnSpPr>
          <p:nvPr/>
        </p:nvCxnSpPr>
        <p:spPr>
          <a:xfrm flipV="1">
            <a:off x="5107940" y="4133850"/>
            <a:ext cx="2278380" cy="1690370"/>
          </a:xfrm>
          <a:prstGeom prst="bentConnector3">
            <a:avLst>
              <a:gd name="adj1" fmla="val 100167"/>
            </a:avLst>
          </a:prstGeom>
          <a:ln w="28575" cmpd="sng">
            <a:solidFill>
              <a:srgbClr val="E27A08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组合 144"/>
          <p:cNvGrpSpPr/>
          <p:nvPr/>
        </p:nvGrpSpPr>
        <p:grpSpPr>
          <a:xfrm>
            <a:off x="5150669" y="1426272"/>
            <a:ext cx="1245802" cy="669376"/>
            <a:chOff x="7340867" y="1170819"/>
            <a:chExt cx="1245802" cy="669376"/>
          </a:xfrm>
        </p:grpSpPr>
        <p:sp>
          <p:nvSpPr>
            <p:cNvPr id="146" name="椭圆 145"/>
            <p:cNvSpPr/>
            <p:nvPr/>
          </p:nvSpPr>
          <p:spPr>
            <a:xfrm>
              <a:off x="7340867" y="1170819"/>
              <a:ext cx="693687" cy="669376"/>
            </a:xfrm>
            <a:prstGeom prst="ellipse">
              <a:avLst/>
            </a:prstGeom>
            <a:solidFill>
              <a:srgbClr val="E27A08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7436356" y="1229503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信息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安全</a:t>
              </a:r>
            </a:p>
          </p:txBody>
        </p:sp>
      </p:grpSp>
      <p:sp>
        <p:nvSpPr>
          <p:cNvPr id="148" name="文本框 147"/>
          <p:cNvSpPr txBox="1"/>
          <p:nvPr/>
        </p:nvSpPr>
        <p:spPr>
          <a:xfrm>
            <a:off x="4509770" y="4211320"/>
            <a:ext cx="5594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制作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官网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健身产品图片</a:t>
            </a:r>
          </a:p>
        </p:txBody>
      </p:sp>
      <p:cxnSp>
        <p:nvCxnSpPr>
          <p:cNvPr id="149" name="肘形连接符 148"/>
          <p:cNvCxnSpPr>
            <a:stCxn id="138" idx="2"/>
            <a:endCxn id="130" idx="4"/>
          </p:cNvCxnSpPr>
          <p:nvPr/>
        </p:nvCxnSpPr>
        <p:spPr>
          <a:xfrm rot="10800000">
            <a:off x="1656080" y="4211320"/>
            <a:ext cx="2286000" cy="1612900"/>
          </a:xfrm>
          <a:prstGeom prst="bentConnector2">
            <a:avLst/>
          </a:prstGeom>
          <a:ln w="28575" cmpd="sng">
            <a:solidFill>
              <a:srgbClr val="E27A08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文本框 149"/>
          <p:cNvSpPr txBox="1"/>
          <p:nvPr/>
        </p:nvSpPr>
        <p:spPr>
          <a:xfrm>
            <a:off x="7456805" y="4305935"/>
            <a:ext cx="2781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制作小程序展示图</a:t>
            </a:r>
          </a:p>
        </p:txBody>
      </p:sp>
      <p:sp>
        <p:nvSpPr>
          <p:cNvPr id="152" name="椭圆 151"/>
          <p:cNvSpPr/>
          <p:nvPr/>
        </p:nvSpPr>
        <p:spPr>
          <a:xfrm>
            <a:off x="2136775" y="3803650"/>
            <a:ext cx="1210945" cy="1249680"/>
          </a:xfrm>
          <a:prstGeom prst="ellipse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4" name="直接箭头连接符 153"/>
          <p:cNvCxnSpPr/>
          <p:nvPr/>
        </p:nvCxnSpPr>
        <p:spPr>
          <a:xfrm flipH="1" flipV="1">
            <a:off x="4521200" y="4133850"/>
            <a:ext cx="15875" cy="1072515"/>
          </a:xfrm>
          <a:prstGeom prst="straightConnector1">
            <a:avLst/>
          </a:prstGeom>
          <a:ln w="28575">
            <a:solidFill>
              <a:srgbClr val="E27A0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组合 154"/>
          <p:cNvGrpSpPr/>
          <p:nvPr/>
        </p:nvGrpSpPr>
        <p:grpSpPr>
          <a:xfrm>
            <a:off x="3351714" y="4785422"/>
            <a:ext cx="1243897" cy="669376"/>
            <a:chOff x="7693292" y="1007624"/>
            <a:chExt cx="1243897" cy="669376"/>
          </a:xfrm>
        </p:grpSpPr>
        <p:sp>
          <p:nvSpPr>
            <p:cNvPr id="157" name="椭圆 156"/>
            <p:cNvSpPr/>
            <p:nvPr/>
          </p:nvSpPr>
          <p:spPr>
            <a:xfrm>
              <a:off x="7693292" y="1007624"/>
              <a:ext cx="693687" cy="669376"/>
            </a:xfrm>
            <a:prstGeom prst="ellipse">
              <a:avLst/>
            </a:prstGeom>
            <a:solidFill>
              <a:srgbClr val="E27A08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7786876" y="1072023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海量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模版</a:t>
              </a: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5069389" y="5078792"/>
            <a:ext cx="1231197" cy="669376"/>
            <a:chOff x="7612012" y="791089"/>
            <a:chExt cx="1231197" cy="669376"/>
          </a:xfrm>
        </p:grpSpPr>
        <p:sp>
          <p:nvSpPr>
            <p:cNvPr id="160" name="椭圆 159"/>
            <p:cNvSpPr/>
            <p:nvPr/>
          </p:nvSpPr>
          <p:spPr>
            <a:xfrm>
              <a:off x="7612012" y="791089"/>
              <a:ext cx="693687" cy="669376"/>
            </a:xfrm>
            <a:prstGeom prst="ellipse">
              <a:avLst/>
            </a:prstGeom>
            <a:solidFill>
              <a:srgbClr val="E27A08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>
              <a:off x="7692896" y="847868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版权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保障</a:t>
              </a:r>
            </a:p>
          </p:txBody>
        </p:sp>
      </p:grpSp>
      <p:cxnSp>
        <p:nvCxnSpPr>
          <p:cNvPr id="162" name="直接箭头连接符 161"/>
          <p:cNvCxnSpPr/>
          <p:nvPr/>
        </p:nvCxnSpPr>
        <p:spPr>
          <a:xfrm>
            <a:off x="5090795" y="3697605"/>
            <a:ext cx="1728470" cy="0"/>
          </a:xfrm>
          <a:prstGeom prst="straightConnector1">
            <a:avLst/>
          </a:prstGeom>
          <a:ln w="28575">
            <a:solidFill>
              <a:srgbClr val="E27A08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矩形 162"/>
          <p:cNvSpPr/>
          <p:nvPr/>
        </p:nvSpPr>
        <p:spPr>
          <a:xfrm>
            <a:off x="7841694" y="2484377"/>
            <a:ext cx="601345" cy="5219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搜索直达</a:t>
            </a:r>
          </a:p>
        </p:txBody>
      </p:sp>
      <p:sp>
        <p:nvSpPr>
          <p:cNvPr id="164" name="文本框 163"/>
          <p:cNvSpPr txBox="1"/>
          <p:nvPr/>
        </p:nvSpPr>
        <p:spPr>
          <a:xfrm>
            <a:off x="5069205" y="3422015"/>
            <a:ext cx="2182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百度头条抖音微信推广</a:t>
            </a:r>
          </a:p>
        </p:txBody>
      </p:sp>
      <p:sp>
        <p:nvSpPr>
          <p:cNvPr id="165" name="文本框 164"/>
          <p:cNvSpPr txBox="1"/>
          <p:nvPr/>
        </p:nvSpPr>
        <p:spPr>
          <a:xfrm>
            <a:off x="2430780" y="3354705"/>
            <a:ext cx="15030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智能名片接入官网</a:t>
            </a:r>
          </a:p>
        </p:txBody>
      </p:sp>
      <p:sp>
        <p:nvSpPr>
          <p:cNvPr id="166" name="椭圆 165"/>
          <p:cNvSpPr/>
          <p:nvPr/>
        </p:nvSpPr>
        <p:spPr>
          <a:xfrm>
            <a:off x="4657090" y="2327275"/>
            <a:ext cx="626110" cy="554990"/>
          </a:xfrm>
          <a:prstGeom prst="ellipse">
            <a:avLst/>
          </a:prstGeom>
          <a:solidFill>
            <a:srgbClr val="ED7D3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4711469" y="2374494"/>
            <a:ext cx="1150313" cy="460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百度</a:t>
            </a:r>
          </a:p>
          <a:p>
            <a:r>
              <a:rPr lang="zh-CN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收录</a:t>
            </a:r>
          </a:p>
        </p:txBody>
      </p:sp>
      <p:sp>
        <p:nvSpPr>
          <p:cNvPr id="168" name="椭圆 167"/>
          <p:cNvSpPr/>
          <p:nvPr/>
        </p:nvSpPr>
        <p:spPr>
          <a:xfrm>
            <a:off x="3347720" y="2538095"/>
            <a:ext cx="680085" cy="678180"/>
          </a:xfrm>
          <a:prstGeom prst="ellipse">
            <a:avLst/>
          </a:prstGeom>
          <a:solidFill>
            <a:srgbClr val="ED7D31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3253105" y="2641600"/>
            <a:ext cx="868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自适应网站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70" name="图片 169" descr="销售中心"/>
          <p:cNvPicPr>
            <a:picLocks noChangeAspect="1"/>
          </p:cNvPicPr>
          <p:nvPr/>
        </p:nvPicPr>
        <p:blipFill>
          <a:blip r:embed="rId4" cstate="print"/>
          <a:srcRect b="31770"/>
          <a:stretch>
            <a:fillRect/>
          </a:stretch>
        </p:blipFill>
        <p:spPr>
          <a:xfrm>
            <a:off x="1351280" y="3107055"/>
            <a:ext cx="609600" cy="526415"/>
          </a:xfrm>
          <a:prstGeom prst="rect">
            <a:avLst/>
          </a:prstGeom>
        </p:spPr>
      </p:pic>
      <p:pic>
        <p:nvPicPr>
          <p:cNvPr id="171" name="图片 170" descr="小程序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6445" y="3096895"/>
            <a:ext cx="542925" cy="533400"/>
          </a:xfrm>
          <a:prstGeom prst="rect">
            <a:avLst/>
          </a:prstGeom>
        </p:spPr>
      </p:pic>
      <p:pic>
        <p:nvPicPr>
          <p:cNvPr id="172" name="图片 171" descr="邮箱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0530" y="1265555"/>
            <a:ext cx="552450" cy="495300"/>
          </a:xfrm>
          <a:prstGeom prst="rect">
            <a:avLst/>
          </a:prstGeom>
        </p:spPr>
      </p:pic>
      <p:pic>
        <p:nvPicPr>
          <p:cNvPr id="173" name="图片 172" descr="建站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5295" y="3055620"/>
            <a:ext cx="581025" cy="542925"/>
          </a:xfrm>
          <a:prstGeom prst="rect">
            <a:avLst/>
          </a:prstGeom>
        </p:spPr>
      </p:pic>
      <p:cxnSp>
        <p:nvCxnSpPr>
          <p:cNvPr id="174" name="直接箭头连接符 173"/>
          <p:cNvCxnSpPr/>
          <p:nvPr/>
        </p:nvCxnSpPr>
        <p:spPr>
          <a:xfrm flipH="1" flipV="1">
            <a:off x="5069205" y="3827780"/>
            <a:ext cx="1807210" cy="33020"/>
          </a:xfrm>
          <a:prstGeom prst="straightConnector1">
            <a:avLst/>
          </a:prstGeom>
          <a:ln w="28575">
            <a:solidFill>
              <a:srgbClr val="E27A08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文本框 175"/>
          <p:cNvSpPr txBox="1"/>
          <p:nvPr/>
        </p:nvSpPr>
        <p:spPr>
          <a:xfrm>
            <a:off x="5150485" y="3877310"/>
            <a:ext cx="1680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小程序跳转至官网</a:t>
            </a:r>
          </a:p>
        </p:txBody>
      </p:sp>
      <p:sp>
        <p:nvSpPr>
          <p:cNvPr id="177" name="椭圆 176"/>
          <p:cNvSpPr/>
          <p:nvPr/>
        </p:nvSpPr>
        <p:spPr>
          <a:xfrm>
            <a:off x="3950970" y="1183640"/>
            <a:ext cx="1140460" cy="1154430"/>
          </a:xfrm>
          <a:prstGeom prst="ellipse">
            <a:avLst/>
          </a:prstGeom>
          <a:noFill/>
          <a:ln w="28575">
            <a:solidFill>
              <a:srgbClr val="E27A0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8" name="肘形连接符 177"/>
          <p:cNvCxnSpPr>
            <a:stCxn id="177" idx="2"/>
            <a:endCxn id="130" idx="0"/>
          </p:cNvCxnSpPr>
          <p:nvPr/>
        </p:nvCxnSpPr>
        <p:spPr>
          <a:xfrm rot="10800000" flipV="1">
            <a:off x="1656080" y="1760855"/>
            <a:ext cx="2294890" cy="1176655"/>
          </a:xfrm>
          <a:prstGeom prst="bentConnector2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肘形连接符 178"/>
          <p:cNvCxnSpPr>
            <a:stCxn id="177" idx="4"/>
            <a:endCxn id="132" idx="0"/>
          </p:cNvCxnSpPr>
          <p:nvPr/>
        </p:nvCxnSpPr>
        <p:spPr>
          <a:xfrm rot="5400000">
            <a:off x="4210050" y="2644775"/>
            <a:ext cx="617855" cy="4445"/>
          </a:xfrm>
          <a:prstGeom prst="bentConnector3">
            <a:avLst>
              <a:gd name="adj1" fmla="val 50051"/>
            </a:avLst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矩形 179"/>
          <p:cNvSpPr/>
          <p:nvPr/>
        </p:nvSpPr>
        <p:spPr>
          <a:xfrm>
            <a:off x="4043091" y="1760737"/>
            <a:ext cx="1102949" cy="34925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企业邮箱</a:t>
            </a:r>
          </a:p>
        </p:txBody>
      </p:sp>
      <p:grpSp>
        <p:nvGrpSpPr>
          <p:cNvPr id="181" name="组合 180"/>
          <p:cNvGrpSpPr/>
          <p:nvPr/>
        </p:nvGrpSpPr>
        <p:grpSpPr>
          <a:xfrm>
            <a:off x="6214110" y="2496820"/>
            <a:ext cx="815340" cy="610870"/>
            <a:chOff x="-2909946" y="4210017"/>
            <a:chExt cx="1295019" cy="973330"/>
          </a:xfrm>
        </p:grpSpPr>
        <p:sp>
          <p:nvSpPr>
            <p:cNvPr id="182" name="椭圆 181"/>
            <p:cNvSpPr/>
            <p:nvPr/>
          </p:nvSpPr>
          <p:spPr>
            <a:xfrm>
              <a:off x="-2785093" y="4210017"/>
              <a:ext cx="1019793" cy="973330"/>
            </a:xfrm>
            <a:prstGeom prst="ellipse">
              <a:avLst/>
            </a:prstGeom>
            <a:solidFill>
              <a:srgbClr val="E27A08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-2909946" y="4270271"/>
              <a:ext cx="1295019" cy="83168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裂变</a:t>
              </a:r>
            </a:p>
            <a:p>
              <a:pPr algn="ctr"/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展示</a:t>
              </a: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4711884" y="604582"/>
            <a:ext cx="1231197" cy="669376"/>
            <a:chOff x="7612012" y="791089"/>
            <a:chExt cx="1231197" cy="669376"/>
          </a:xfrm>
        </p:grpSpPr>
        <p:sp>
          <p:nvSpPr>
            <p:cNvPr id="189" name="椭圆 188"/>
            <p:cNvSpPr/>
            <p:nvPr/>
          </p:nvSpPr>
          <p:spPr>
            <a:xfrm>
              <a:off x="7612012" y="791089"/>
              <a:ext cx="693687" cy="669376"/>
            </a:xfrm>
            <a:prstGeom prst="ellipse">
              <a:avLst/>
            </a:prstGeom>
            <a:solidFill>
              <a:srgbClr val="E27A08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7692896" y="847868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系统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稳定</a:t>
              </a: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3351714" y="951927"/>
            <a:ext cx="1243897" cy="669376"/>
            <a:chOff x="7612012" y="791089"/>
            <a:chExt cx="1243897" cy="669376"/>
          </a:xfrm>
        </p:grpSpPr>
        <p:sp>
          <p:nvSpPr>
            <p:cNvPr id="192" name="椭圆 191"/>
            <p:cNvSpPr/>
            <p:nvPr/>
          </p:nvSpPr>
          <p:spPr>
            <a:xfrm>
              <a:off x="7612012" y="791089"/>
              <a:ext cx="693687" cy="669376"/>
            </a:xfrm>
            <a:prstGeom prst="ellipse">
              <a:avLst/>
            </a:prstGeom>
            <a:solidFill>
              <a:srgbClr val="E27A08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3" name="矩形 192"/>
            <p:cNvSpPr/>
            <p:nvPr/>
          </p:nvSpPr>
          <p:spPr>
            <a:xfrm>
              <a:off x="7705596" y="864378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防御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病毒</a:t>
              </a: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5069389" y="2775647"/>
            <a:ext cx="1231197" cy="669376"/>
            <a:chOff x="7612012" y="791089"/>
            <a:chExt cx="1231197" cy="669376"/>
          </a:xfrm>
        </p:grpSpPr>
        <p:sp>
          <p:nvSpPr>
            <p:cNvPr id="195" name="椭圆 194"/>
            <p:cNvSpPr/>
            <p:nvPr/>
          </p:nvSpPr>
          <p:spPr>
            <a:xfrm>
              <a:off x="7612012" y="791089"/>
              <a:ext cx="693687" cy="669376"/>
            </a:xfrm>
            <a:prstGeom prst="ellipse">
              <a:avLst/>
            </a:prstGeom>
            <a:solidFill>
              <a:srgbClr val="E27A08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6" name="矩形 195"/>
            <p:cNvSpPr/>
            <p:nvPr/>
          </p:nvSpPr>
          <p:spPr>
            <a:xfrm>
              <a:off x="7692896" y="847868"/>
              <a:ext cx="1150313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知识</a:t>
              </a:r>
            </a:p>
            <a:p>
              <a:r>
                <a:rPr 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付费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4044996" y="3557153"/>
            <a:ext cx="1102949" cy="34925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展示型网站</a:t>
            </a:r>
          </a:p>
        </p:txBody>
      </p:sp>
      <p:sp>
        <p:nvSpPr>
          <p:cNvPr id="4" name="椭圆 3"/>
          <p:cNvSpPr/>
          <p:nvPr/>
        </p:nvSpPr>
        <p:spPr>
          <a:xfrm>
            <a:off x="3933973" y="2956077"/>
            <a:ext cx="1165860" cy="1178560"/>
          </a:xfrm>
          <a:prstGeom prst="ellipse">
            <a:avLst/>
          </a:prstGeom>
          <a:noFill/>
          <a:ln w="28575">
            <a:solidFill>
              <a:srgbClr val="E27A08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95620" y="6177280"/>
            <a:ext cx="44621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注：部分功能有版本限制，详细以各产品功能列表为准</a:t>
            </a:r>
          </a:p>
        </p:txBody>
      </p:sp>
      <p:pic>
        <p:nvPicPr>
          <p:cNvPr id="73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ldLvl="0" animBg="1"/>
      <p:bldP spid="119" grpId="0" animBg="1"/>
      <p:bldP spid="121" grpId="0"/>
      <p:bldP spid="130" grpId="0" bldLvl="0" animBg="1"/>
      <p:bldP spid="133" grpId="0"/>
      <p:bldP spid="137" grpId="0"/>
      <p:bldP spid="138" grpId="0" animBg="1"/>
      <p:bldP spid="140" grpId="0"/>
      <p:bldP spid="148" grpId="0"/>
      <p:bldP spid="150" grpId="0"/>
      <p:bldP spid="152" grpId="0" bldLvl="0" animBg="1"/>
      <p:bldP spid="152" grpId="1" bldLvl="0" animBg="1"/>
      <p:bldP spid="164" grpId="0"/>
      <p:bldP spid="165" grpId="0"/>
      <p:bldP spid="166" grpId="0" animBg="1"/>
      <p:bldP spid="167" grpId="0"/>
      <p:bldP spid="168" grpId="0" animBg="1"/>
      <p:bldP spid="169" grpId="0"/>
      <p:bldP spid="176" grpId="0"/>
      <p:bldP spid="177" grpId="0" animBg="1"/>
      <p:bldP spid="180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0725" y="444500"/>
            <a:ext cx="485584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rPr>
              <a:t>企业建设产品组合流程详解</a:t>
            </a:r>
          </a:p>
        </p:txBody>
      </p:sp>
      <p:graphicFrame>
        <p:nvGraphicFramePr>
          <p:cNvPr id="34" name="图示 33"/>
          <p:cNvGraphicFramePr/>
          <p:nvPr/>
        </p:nvGraphicFramePr>
        <p:xfrm>
          <a:off x="325120" y="2933065"/>
          <a:ext cx="1593215" cy="3338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37" name="图示 36"/>
          <p:cNvGraphicFramePr/>
          <p:nvPr/>
        </p:nvGraphicFramePr>
        <p:xfrm>
          <a:off x="1974850" y="2932430"/>
          <a:ext cx="1893570" cy="333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68" name="图示 67"/>
          <p:cNvGraphicFramePr/>
          <p:nvPr/>
        </p:nvGraphicFramePr>
        <p:xfrm>
          <a:off x="3868420" y="2962275"/>
          <a:ext cx="1563370" cy="333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69" name="图示 68"/>
          <p:cNvGraphicFramePr/>
          <p:nvPr/>
        </p:nvGraphicFramePr>
        <p:xfrm>
          <a:off x="7211060" y="2933065"/>
          <a:ext cx="1565910" cy="339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655224" y="2391695"/>
            <a:ext cx="1583490" cy="344196"/>
          </a:xfrm>
          <a:prstGeom prst="rect">
            <a:avLst/>
          </a:prstGeom>
          <a:noFill/>
        </p:spPr>
        <p:txBody>
          <a:bodyPr wrap="square" lIns="67500" tIns="35100" rIns="67500" bIns="0" anchor="b" anchorCtr="1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35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获客转化</a:t>
            </a:r>
          </a:p>
        </p:txBody>
      </p:sp>
      <p:sp>
        <p:nvSpPr>
          <p:cNvPr id="3" name="泪滴形 2"/>
          <p:cNvSpPr/>
          <p:nvPr>
            <p:custDataLst>
              <p:tags r:id="rId3"/>
            </p:custDataLst>
          </p:nvPr>
        </p:nvSpPr>
        <p:spPr>
          <a:xfrm>
            <a:off x="5767951" y="1144777"/>
            <a:ext cx="942530" cy="955063"/>
          </a:xfrm>
          <a:prstGeom prst="teardrop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6223668" y="2091806"/>
            <a:ext cx="0" cy="284627"/>
          </a:xfrm>
          <a:prstGeom prst="line">
            <a:avLst/>
          </a:prstGeom>
          <a:ln w="12700" cap="flat" cmpd="sng" algn="ctr">
            <a:solidFill>
              <a:schemeClr val="accent4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>
            <p:custDataLst>
              <p:tags r:id="rId5"/>
            </p:custDataLst>
          </p:nvPr>
        </p:nvSpPr>
        <p:spPr>
          <a:xfrm>
            <a:off x="5934164" y="1308264"/>
            <a:ext cx="623972" cy="6322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任意多边形 25"/>
          <p:cNvSpPr/>
          <p:nvPr>
            <p:custDataLst>
              <p:tags r:id="rId6"/>
            </p:custDataLst>
          </p:nvPr>
        </p:nvSpPr>
        <p:spPr bwMode="auto">
          <a:xfrm>
            <a:off x="6115533" y="1492046"/>
            <a:ext cx="261233" cy="2647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94" y="21600"/>
                </a:moveTo>
                <a:cubicBezTo>
                  <a:pt x="1006" y="21600"/>
                  <a:pt x="1006" y="21600"/>
                  <a:pt x="1006" y="21600"/>
                </a:cubicBezTo>
                <a:cubicBezTo>
                  <a:pt x="252" y="21600"/>
                  <a:pt x="0" y="21061"/>
                  <a:pt x="0" y="20558"/>
                </a:cubicBezTo>
                <a:cubicBezTo>
                  <a:pt x="0" y="1006"/>
                  <a:pt x="0" y="1006"/>
                  <a:pt x="0" y="1006"/>
                </a:cubicBezTo>
                <a:cubicBezTo>
                  <a:pt x="0" y="252"/>
                  <a:pt x="252" y="0"/>
                  <a:pt x="1006" y="0"/>
                </a:cubicBezTo>
                <a:cubicBezTo>
                  <a:pt x="20594" y="0"/>
                  <a:pt x="20594" y="0"/>
                  <a:pt x="20594" y="0"/>
                </a:cubicBezTo>
                <a:cubicBezTo>
                  <a:pt x="21097" y="0"/>
                  <a:pt x="21600" y="252"/>
                  <a:pt x="21600" y="1006"/>
                </a:cubicBezTo>
                <a:cubicBezTo>
                  <a:pt x="21600" y="20558"/>
                  <a:pt x="21600" y="20558"/>
                  <a:pt x="21600" y="20558"/>
                </a:cubicBezTo>
                <a:cubicBezTo>
                  <a:pt x="21600" y="21061"/>
                  <a:pt x="21097" y="21600"/>
                  <a:pt x="20594" y="21600"/>
                </a:cubicBezTo>
                <a:close/>
                <a:moveTo>
                  <a:pt x="19551" y="2013"/>
                </a:moveTo>
                <a:cubicBezTo>
                  <a:pt x="2049" y="2013"/>
                  <a:pt x="2049" y="2013"/>
                  <a:pt x="2049" y="2013"/>
                </a:cubicBezTo>
                <a:cubicBezTo>
                  <a:pt x="2049" y="19551"/>
                  <a:pt x="2049" y="19551"/>
                  <a:pt x="2049" y="19551"/>
                </a:cubicBezTo>
                <a:cubicBezTo>
                  <a:pt x="19551" y="19551"/>
                  <a:pt x="19551" y="19551"/>
                  <a:pt x="19551" y="19551"/>
                </a:cubicBezTo>
                <a:lnTo>
                  <a:pt x="19551" y="2013"/>
                </a:lnTo>
                <a:close/>
                <a:moveTo>
                  <a:pt x="4061" y="14484"/>
                </a:moveTo>
                <a:cubicBezTo>
                  <a:pt x="6110" y="14484"/>
                  <a:pt x="6110" y="14484"/>
                  <a:pt x="6110" y="14484"/>
                </a:cubicBezTo>
                <a:cubicBezTo>
                  <a:pt x="6613" y="14484"/>
                  <a:pt x="7116" y="14987"/>
                  <a:pt x="7116" y="15490"/>
                </a:cubicBezTo>
                <a:cubicBezTo>
                  <a:pt x="7116" y="17503"/>
                  <a:pt x="7116" y="17503"/>
                  <a:pt x="7116" y="17503"/>
                </a:cubicBezTo>
                <a:cubicBezTo>
                  <a:pt x="7116" y="18042"/>
                  <a:pt x="6613" y="18545"/>
                  <a:pt x="6110" y="18545"/>
                </a:cubicBezTo>
                <a:cubicBezTo>
                  <a:pt x="4061" y="18545"/>
                  <a:pt x="4061" y="18545"/>
                  <a:pt x="4061" y="18545"/>
                </a:cubicBezTo>
                <a:cubicBezTo>
                  <a:pt x="3306" y="18545"/>
                  <a:pt x="3055" y="18042"/>
                  <a:pt x="3055" y="17503"/>
                </a:cubicBezTo>
                <a:cubicBezTo>
                  <a:pt x="3055" y="15490"/>
                  <a:pt x="3055" y="15490"/>
                  <a:pt x="3055" y="15490"/>
                </a:cubicBezTo>
                <a:cubicBezTo>
                  <a:pt x="3055" y="14987"/>
                  <a:pt x="3306" y="14484"/>
                  <a:pt x="4061" y="14484"/>
                </a:cubicBezTo>
                <a:close/>
                <a:moveTo>
                  <a:pt x="9668" y="5319"/>
                </a:moveTo>
                <a:cubicBezTo>
                  <a:pt x="11681" y="5319"/>
                  <a:pt x="11681" y="5319"/>
                  <a:pt x="11681" y="5319"/>
                </a:cubicBezTo>
                <a:cubicBezTo>
                  <a:pt x="12435" y="5319"/>
                  <a:pt x="12687" y="5822"/>
                  <a:pt x="12687" y="6325"/>
                </a:cubicBezTo>
                <a:cubicBezTo>
                  <a:pt x="12687" y="17503"/>
                  <a:pt x="12687" y="17503"/>
                  <a:pt x="12687" y="17503"/>
                </a:cubicBezTo>
                <a:cubicBezTo>
                  <a:pt x="12687" y="18042"/>
                  <a:pt x="12435" y="18545"/>
                  <a:pt x="11681" y="18545"/>
                </a:cubicBezTo>
                <a:cubicBezTo>
                  <a:pt x="9668" y="18545"/>
                  <a:pt x="9668" y="18545"/>
                  <a:pt x="9668" y="18545"/>
                </a:cubicBezTo>
                <a:cubicBezTo>
                  <a:pt x="9165" y="18545"/>
                  <a:pt x="8626" y="18042"/>
                  <a:pt x="8626" y="17503"/>
                </a:cubicBezTo>
                <a:cubicBezTo>
                  <a:pt x="8626" y="6325"/>
                  <a:pt x="8626" y="6325"/>
                  <a:pt x="8626" y="6325"/>
                </a:cubicBezTo>
                <a:cubicBezTo>
                  <a:pt x="8626" y="5822"/>
                  <a:pt x="9165" y="5319"/>
                  <a:pt x="9668" y="5319"/>
                </a:cubicBezTo>
                <a:close/>
                <a:moveTo>
                  <a:pt x="15490" y="9380"/>
                </a:moveTo>
                <a:cubicBezTo>
                  <a:pt x="17539" y="9380"/>
                  <a:pt x="17539" y="9380"/>
                  <a:pt x="17539" y="9380"/>
                </a:cubicBezTo>
                <a:cubicBezTo>
                  <a:pt x="18042" y="9380"/>
                  <a:pt x="18545" y="9919"/>
                  <a:pt x="18545" y="10423"/>
                </a:cubicBezTo>
                <a:cubicBezTo>
                  <a:pt x="18545" y="17503"/>
                  <a:pt x="18545" y="17503"/>
                  <a:pt x="18545" y="17503"/>
                </a:cubicBezTo>
                <a:cubicBezTo>
                  <a:pt x="18545" y="18042"/>
                  <a:pt x="18042" y="18545"/>
                  <a:pt x="17539" y="18545"/>
                </a:cubicBezTo>
                <a:cubicBezTo>
                  <a:pt x="15490" y="18545"/>
                  <a:pt x="15490" y="18545"/>
                  <a:pt x="15490" y="18545"/>
                </a:cubicBezTo>
                <a:cubicBezTo>
                  <a:pt x="14987" y="18545"/>
                  <a:pt x="14484" y="18042"/>
                  <a:pt x="14484" y="17503"/>
                </a:cubicBezTo>
                <a:cubicBezTo>
                  <a:pt x="14484" y="10423"/>
                  <a:pt x="14484" y="10423"/>
                  <a:pt x="14484" y="10423"/>
                </a:cubicBezTo>
                <a:cubicBezTo>
                  <a:pt x="14484" y="9919"/>
                  <a:pt x="14987" y="9380"/>
                  <a:pt x="15490" y="9380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7107340" y="2391445"/>
            <a:ext cx="1583490" cy="344196"/>
          </a:xfrm>
          <a:prstGeom prst="rect">
            <a:avLst/>
          </a:prstGeom>
          <a:noFill/>
        </p:spPr>
        <p:txBody>
          <a:bodyPr wrap="square" lIns="67500" tIns="35100" rIns="67500" bIns="0" anchor="b" anchorCtr="1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35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企业管理</a:t>
            </a:r>
          </a:p>
        </p:txBody>
      </p:sp>
      <p:sp>
        <p:nvSpPr>
          <p:cNvPr id="14" name="泪滴形 13"/>
          <p:cNvSpPr/>
          <p:nvPr>
            <p:custDataLst>
              <p:tags r:id="rId8"/>
            </p:custDataLst>
          </p:nvPr>
        </p:nvSpPr>
        <p:spPr>
          <a:xfrm>
            <a:off x="4107568" y="1144526"/>
            <a:ext cx="942530" cy="955063"/>
          </a:xfrm>
          <a:prstGeom prst="teardrop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9"/>
            </p:custDataLst>
          </p:nvPr>
        </p:nvCxnSpPr>
        <p:spPr>
          <a:xfrm>
            <a:off x="4578833" y="2091556"/>
            <a:ext cx="0" cy="284627"/>
          </a:xfrm>
          <a:prstGeom prst="line">
            <a:avLst/>
          </a:prstGeom>
          <a:ln w="12700" cap="flat" cmpd="sng" algn="ctr">
            <a:solidFill>
              <a:schemeClr val="accent3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4279374" y="1309911"/>
            <a:ext cx="623972" cy="6322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任意多边形 21"/>
          <p:cNvSpPr/>
          <p:nvPr>
            <p:custDataLst>
              <p:tags r:id="rId11"/>
            </p:custDataLst>
          </p:nvPr>
        </p:nvSpPr>
        <p:spPr bwMode="auto">
          <a:xfrm>
            <a:off x="4460745" y="1493693"/>
            <a:ext cx="261233" cy="2647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70" y="21600"/>
                </a:moveTo>
                <a:cubicBezTo>
                  <a:pt x="995" y="21600"/>
                  <a:pt x="995" y="21600"/>
                  <a:pt x="995" y="21600"/>
                </a:cubicBezTo>
                <a:cubicBezTo>
                  <a:pt x="497" y="21600"/>
                  <a:pt x="0" y="21061"/>
                  <a:pt x="0" y="20558"/>
                </a:cubicBezTo>
                <a:cubicBezTo>
                  <a:pt x="0" y="1006"/>
                  <a:pt x="0" y="1006"/>
                  <a:pt x="0" y="1006"/>
                </a:cubicBezTo>
                <a:cubicBezTo>
                  <a:pt x="0" y="252"/>
                  <a:pt x="497" y="0"/>
                  <a:pt x="995" y="0"/>
                </a:cubicBezTo>
                <a:cubicBezTo>
                  <a:pt x="20570" y="0"/>
                  <a:pt x="20570" y="0"/>
                  <a:pt x="20570" y="0"/>
                </a:cubicBezTo>
                <a:cubicBezTo>
                  <a:pt x="21103" y="0"/>
                  <a:pt x="21600" y="252"/>
                  <a:pt x="21600" y="1006"/>
                </a:cubicBezTo>
                <a:cubicBezTo>
                  <a:pt x="21600" y="20558"/>
                  <a:pt x="21600" y="20558"/>
                  <a:pt x="21600" y="20558"/>
                </a:cubicBezTo>
                <a:cubicBezTo>
                  <a:pt x="21600" y="21061"/>
                  <a:pt x="21103" y="21600"/>
                  <a:pt x="20570" y="21600"/>
                </a:cubicBezTo>
                <a:close/>
                <a:moveTo>
                  <a:pt x="19575" y="2013"/>
                </a:moveTo>
                <a:cubicBezTo>
                  <a:pt x="1989" y="2013"/>
                  <a:pt x="1989" y="2013"/>
                  <a:pt x="1989" y="2013"/>
                </a:cubicBezTo>
                <a:cubicBezTo>
                  <a:pt x="1989" y="19551"/>
                  <a:pt x="1989" y="19551"/>
                  <a:pt x="1989" y="19551"/>
                </a:cubicBezTo>
                <a:cubicBezTo>
                  <a:pt x="19575" y="19551"/>
                  <a:pt x="19575" y="19551"/>
                  <a:pt x="19575" y="19551"/>
                </a:cubicBezTo>
                <a:lnTo>
                  <a:pt x="19575" y="2013"/>
                </a:lnTo>
                <a:close/>
                <a:moveTo>
                  <a:pt x="3517" y="10926"/>
                </a:moveTo>
                <a:cubicBezTo>
                  <a:pt x="6288" y="9129"/>
                  <a:pt x="6288" y="9129"/>
                  <a:pt x="6288" y="9129"/>
                </a:cubicBezTo>
                <a:cubicBezTo>
                  <a:pt x="6537" y="9129"/>
                  <a:pt x="6537" y="9129"/>
                  <a:pt x="6786" y="9129"/>
                </a:cubicBezTo>
                <a:cubicBezTo>
                  <a:pt x="7034" y="9129"/>
                  <a:pt x="7283" y="9129"/>
                  <a:pt x="7283" y="9129"/>
                </a:cubicBezTo>
                <a:cubicBezTo>
                  <a:pt x="11795" y="12184"/>
                  <a:pt x="11795" y="12184"/>
                  <a:pt x="11795" y="12184"/>
                </a:cubicBezTo>
                <a:cubicBezTo>
                  <a:pt x="16804" y="8626"/>
                  <a:pt x="16804" y="8626"/>
                  <a:pt x="16804" y="8626"/>
                </a:cubicBezTo>
                <a:cubicBezTo>
                  <a:pt x="17053" y="8374"/>
                  <a:pt x="17337" y="8374"/>
                  <a:pt x="17586" y="8374"/>
                </a:cubicBezTo>
                <a:cubicBezTo>
                  <a:pt x="18083" y="8374"/>
                  <a:pt x="18580" y="8877"/>
                  <a:pt x="18580" y="9380"/>
                </a:cubicBezTo>
                <a:cubicBezTo>
                  <a:pt x="18580" y="9632"/>
                  <a:pt x="18332" y="10171"/>
                  <a:pt x="18083" y="10171"/>
                </a:cubicBezTo>
                <a:cubicBezTo>
                  <a:pt x="12292" y="14232"/>
                  <a:pt x="12292" y="14232"/>
                  <a:pt x="12292" y="14232"/>
                </a:cubicBezTo>
                <a:cubicBezTo>
                  <a:pt x="12292" y="14484"/>
                  <a:pt x="12043" y="14484"/>
                  <a:pt x="11795" y="14484"/>
                </a:cubicBezTo>
                <a:cubicBezTo>
                  <a:pt x="11546" y="14484"/>
                  <a:pt x="11297" y="14484"/>
                  <a:pt x="11297" y="14232"/>
                </a:cubicBezTo>
                <a:cubicBezTo>
                  <a:pt x="6786" y="11177"/>
                  <a:pt x="6786" y="11177"/>
                  <a:pt x="6786" y="11177"/>
                </a:cubicBezTo>
                <a:cubicBezTo>
                  <a:pt x="4761" y="12687"/>
                  <a:pt x="4761" y="12687"/>
                  <a:pt x="4761" y="12687"/>
                </a:cubicBezTo>
                <a:cubicBezTo>
                  <a:pt x="4512" y="12687"/>
                  <a:pt x="4263" y="12687"/>
                  <a:pt x="4014" y="12687"/>
                </a:cubicBezTo>
                <a:cubicBezTo>
                  <a:pt x="3517" y="12687"/>
                  <a:pt x="3020" y="12435"/>
                  <a:pt x="3020" y="11681"/>
                </a:cubicBezTo>
                <a:cubicBezTo>
                  <a:pt x="3020" y="11429"/>
                  <a:pt x="3268" y="11177"/>
                  <a:pt x="3517" y="10926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466322" y="2390945"/>
            <a:ext cx="1583490" cy="344196"/>
          </a:xfrm>
          <a:prstGeom prst="rect">
            <a:avLst/>
          </a:prstGeom>
          <a:noFill/>
        </p:spPr>
        <p:txBody>
          <a:bodyPr wrap="square" lIns="67500" tIns="35100" rIns="67500" bIns="0" anchor="b" anchorCtr="1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35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品牌展示</a:t>
            </a:r>
          </a:p>
        </p:txBody>
      </p:sp>
      <p:sp>
        <p:nvSpPr>
          <p:cNvPr id="18" name="泪滴形 17"/>
          <p:cNvSpPr/>
          <p:nvPr>
            <p:custDataLst>
              <p:tags r:id="rId13"/>
            </p:custDataLst>
          </p:nvPr>
        </p:nvSpPr>
        <p:spPr>
          <a:xfrm>
            <a:off x="786802" y="1144027"/>
            <a:ext cx="942530" cy="955063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4"/>
            </p:custDataLst>
          </p:nvPr>
        </p:nvCxnSpPr>
        <p:spPr>
          <a:xfrm>
            <a:off x="1266404" y="2092723"/>
            <a:ext cx="0" cy="284627"/>
          </a:xfrm>
          <a:prstGeom prst="line">
            <a:avLst/>
          </a:prstGeom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15"/>
            </p:custDataLst>
          </p:nvPr>
        </p:nvSpPr>
        <p:spPr>
          <a:xfrm>
            <a:off x="957602" y="1307516"/>
            <a:ext cx="623972" cy="6322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任意多边形 17"/>
          <p:cNvSpPr/>
          <p:nvPr>
            <p:custDataLst>
              <p:tags r:id="rId16"/>
            </p:custDataLst>
          </p:nvPr>
        </p:nvSpPr>
        <p:spPr bwMode="auto">
          <a:xfrm>
            <a:off x="1138971" y="1491298"/>
            <a:ext cx="261233" cy="2647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96" y="7511"/>
                </a:moveTo>
                <a:cubicBezTo>
                  <a:pt x="12456" y="14725"/>
                  <a:pt x="12456" y="14725"/>
                  <a:pt x="12456" y="14725"/>
                </a:cubicBezTo>
                <a:cubicBezTo>
                  <a:pt x="12204" y="14725"/>
                  <a:pt x="11952" y="15022"/>
                  <a:pt x="11700" y="15022"/>
                </a:cubicBezTo>
                <a:cubicBezTo>
                  <a:pt x="11700" y="15022"/>
                  <a:pt x="11448" y="14725"/>
                  <a:pt x="11196" y="14725"/>
                </a:cubicBezTo>
                <a:cubicBezTo>
                  <a:pt x="6588" y="11118"/>
                  <a:pt x="6588" y="11118"/>
                  <a:pt x="6588" y="11118"/>
                </a:cubicBezTo>
                <a:cubicBezTo>
                  <a:pt x="2016" y="14386"/>
                  <a:pt x="2016" y="14386"/>
                  <a:pt x="2016" y="14386"/>
                </a:cubicBezTo>
                <a:cubicBezTo>
                  <a:pt x="2016" y="19181"/>
                  <a:pt x="2016" y="19181"/>
                  <a:pt x="2016" y="19181"/>
                </a:cubicBezTo>
                <a:cubicBezTo>
                  <a:pt x="20592" y="19181"/>
                  <a:pt x="20592" y="19181"/>
                  <a:pt x="20592" y="19181"/>
                </a:cubicBezTo>
                <a:cubicBezTo>
                  <a:pt x="21096" y="19181"/>
                  <a:pt x="21600" y="19818"/>
                  <a:pt x="21600" y="20412"/>
                </a:cubicBezTo>
                <a:cubicBezTo>
                  <a:pt x="21600" y="21303"/>
                  <a:pt x="21096" y="21600"/>
                  <a:pt x="20592" y="21600"/>
                </a:cubicBezTo>
                <a:cubicBezTo>
                  <a:pt x="1008" y="21600"/>
                  <a:pt x="1008" y="21600"/>
                  <a:pt x="1008" y="21600"/>
                </a:cubicBezTo>
                <a:cubicBezTo>
                  <a:pt x="252" y="21600"/>
                  <a:pt x="0" y="21303"/>
                  <a:pt x="0" y="20412"/>
                </a:cubicBezTo>
                <a:cubicBezTo>
                  <a:pt x="0" y="1188"/>
                  <a:pt x="0" y="1188"/>
                  <a:pt x="0" y="1188"/>
                </a:cubicBezTo>
                <a:cubicBezTo>
                  <a:pt x="0" y="594"/>
                  <a:pt x="252" y="0"/>
                  <a:pt x="1008" y="0"/>
                </a:cubicBezTo>
                <a:cubicBezTo>
                  <a:pt x="1512" y="0"/>
                  <a:pt x="2016" y="594"/>
                  <a:pt x="2016" y="1188"/>
                </a:cubicBezTo>
                <a:cubicBezTo>
                  <a:pt x="2016" y="11712"/>
                  <a:pt x="2016" y="11712"/>
                  <a:pt x="2016" y="11712"/>
                </a:cubicBezTo>
                <a:cubicBezTo>
                  <a:pt x="6084" y="8699"/>
                  <a:pt x="6084" y="8699"/>
                  <a:pt x="6084" y="8699"/>
                </a:cubicBezTo>
                <a:cubicBezTo>
                  <a:pt x="6336" y="8699"/>
                  <a:pt x="6588" y="8402"/>
                  <a:pt x="6588" y="8402"/>
                </a:cubicBezTo>
                <a:cubicBezTo>
                  <a:pt x="6876" y="8402"/>
                  <a:pt x="7128" y="8699"/>
                  <a:pt x="7380" y="8699"/>
                </a:cubicBezTo>
                <a:cubicBezTo>
                  <a:pt x="11700" y="12306"/>
                  <a:pt x="11700" y="12306"/>
                  <a:pt x="11700" y="12306"/>
                </a:cubicBezTo>
                <a:cubicBezTo>
                  <a:pt x="20088" y="5389"/>
                  <a:pt x="20088" y="5389"/>
                  <a:pt x="20088" y="5389"/>
                </a:cubicBezTo>
                <a:cubicBezTo>
                  <a:pt x="20088" y="5389"/>
                  <a:pt x="20340" y="5389"/>
                  <a:pt x="20592" y="5389"/>
                </a:cubicBezTo>
                <a:cubicBezTo>
                  <a:pt x="21096" y="5389"/>
                  <a:pt x="21600" y="5686"/>
                  <a:pt x="21600" y="6620"/>
                </a:cubicBezTo>
                <a:cubicBezTo>
                  <a:pt x="21600" y="6917"/>
                  <a:pt x="21348" y="7214"/>
                  <a:pt x="21096" y="751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7"/>
            </p:custDataLst>
          </p:nvPr>
        </p:nvSpPr>
        <p:spPr>
          <a:xfrm>
            <a:off x="2126705" y="2391445"/>
            <a:ext cx="1583490" cy="344196"/>
          </a:xfrm>
          <a:prstGeom prst="rect">
            <a:avLst/>
          </a:prstGeom>
          <a:noFill/>
        </p:spPr>
        <p:txBody>
          <a:bodyPr wrap="square" lIns="67500" tIns="35100" rIns="67500" bIns="0" anchor="b" anchorCtr="1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35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曝光引流</a:t>
            </a:r>
          </a:p>
        </p:txBody>
      </p:sp>
      <p:sp>
        <p:nvSpPr>
          <p:cNvPr id="25" name="泪滴形 24"/>
          <p:cNvSpPr/>
          <p:nvPr>
            <p:custDataLst>
              <p:tags r:id="rId18"/>
            </p:custDataLst>
          </p:nvPr>
        </p:nvSpPr>
        <p:spPr>
          <a:xfrm>
            <a:off x="2447185" y="1144526"/>
            <a:ext cx="942530" cy="955063"/>
          </a:xfrm>
          <a:prstGeom prst="teardrop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19"/>
            </p:custDataLst>
          </p:nvPr>
        </p:nvCxnSpPr>
        <p:spPr>
          <a:xfrm>
            <a:off x="2895727" y="2091556"/>
            <a:ext cx="0" cy="284627"/>
          </a:xfrm>
          <a:prstGeom prst="line">
            <a:avLst/>
          </a:prstGeom>
          <a:ln w="127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>
            <p:custDataLst>
              <p:tags r:id="rId20"/>
            </p:custDataLst>
          </p:nvPr>
        </p:nvSpPr>
        <p:spPr>
          <a:xfrm>
            <a:off x="2600587" y="1308015"/>
            <a:ext cx="623972" cy="6322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任意多边形 13"/>
          <p:cNvSpPr/>
          <p:nvPr>
            <p:custDataLst>
              <p:tags r:id="rId21"/>
            </p:custDataLst>
          </p:nvPr>
        </p:nvSpPr>
        <p:spPr bwMode="auto">
          <a:xfrm>
            <a:off x="2781958" y="1491797"/>
            <a:ext cx="261233" cy="2647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32" y="9632"/>
                </a:moveTo>
                <a:cubicBezTo>
                  <a:pt x="11932" y="0"/>
                  <a:pt x="11932" y="0"/>
                  <a:pt x="11932" y="0"/>
                </a:cubicBezTo>
                <a:cubicBezTo>
                  <a:pt x="17287" y="0"/>
                  <a:pt x="21600" y="4313"/>
                  <a:pt x="21600" y="9632"/>
                </a:cubicBezTo>
                <a:lnTo>
                  <a:pt x="11932" y="9632"/>
                </a:lnTo>
                <a:close/>
                <a:moveTo>
                  <a:pt x="9919" y="21600"/>
                </a:moveTo>
                <a:cubicBezTo>
                  <a:pt x="4313" y="21600"/>
                  <a:pt x="0" y="17251"/>
                  <a:pt x="0" y="11681"/>
                </a:cubicBezTo>
                <a:cubicBezTo>
                  <a:pt x="0" y="6325"/>
                  <a:pt x="4313" y="2013"/>
                  <a:pt x="9919" y="2013"/>
                </a:cubicBezTo>
                <a:cubicBezTo>
                  <a:pt x="9919" y="11681"/>
                  <a:pt x="9919" y="11681"/>
                  <a:pt x="9919" y="11681"/>
                </a:cubicBezTo>
                <a:cubicBezTo>
                  <a:pt x="19551" y="11681"/>
                  <a:pt x="19551" y="11681"/>
                  <a:pt x="19551" y="11681"/>
                </a:cubicBezTo>
                <a:cubicBezTo>
                  <a:pt x="19551" y="17251"/>
                  <a:pt x="15239" y="21600"/>
                  <a:pt x="9919" y="2160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22"/>
            </p:custDataLst>
          </p:nvPr>
        </p:nvSpPr>
        <p:spPr>
          <a:xfrm>
            <a:off x="5431741" y="2391445"/>
            <a:ext cx="1583490" cy="344196"/>
          </a:xfrm>
          <a:prstGeom prst="rect">
            <a:avLst/>
          </a:prstGeom>
          <a:noFill/>
        </p:spPr>
        <p:txBody>
          <a:bodyPr wrap="square" lIns="67500" tIns="35100" rIns="67500" bIns="0" anchor="b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350" b="1" spc="3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复购留存</a:t>
            </a:r>
          </a:p>
        </p:txBody>
      </p:sp>
      <p:sp>
        <p:nvSpPr>
          <p:cNvPr id="40" name="泪滴形 39"/>
          <p:cNvSpPr/>
          <p:nvPr>
            <p:custDataLst>
              <p:tags r:id="rId23"/>
            </p:custDataLst>
          </p:nvPr>
        </p:nvSpPr>
        <p:spPr>
          <a:xfrm>
            <a:off x="7428334" y="1144526"/>
            <a:ext cx="942530" cy="955063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41" name="直接连接符 40"/>
          <p:cNvCxnSpPr/>
          <p:nvPr>
            <p:custDataLst>
              <p:tags r:id="rId24"/>
            </p:custDataLst>
          </p:nvPr>
        </p:nvCxnSpPr>
        <p:spPr>
          <a:xfrm>
            <a:off x="7899599" y="2091556"/>
            <a:ext cx="0" cy="28462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>
            <p:custDataLst>
              <p:tags r:id="rId25"/>
            </p:custDataLst>
          </p:nvPr>
        </p:nvSpPr>
        <p:spPr>
          <a:xfrm>
            <a:off x="7600141" y="1309911"/>
            <a:ext cx="623972" cy="6322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" dist="38100" algn="ctr" rotWithShape="0">
              <a:srgbClr val="000000">
                <a:alpha val="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任意多边形: 形状 47"/>
          <p:cNvSpPr/>
          <p:nvPr>
            <p:custDataLst>
              <p:tags r:id="rId26"/>
            </p:custDataLst>
          </p:nvPr>
        </p:nvSpPr>
        <p:spPr bwMode="auto">
          <a:xfrm>
            <a:off x="7710324" y="1427378"/>
            <a:ext cx="377877" cy="398384"/>
          </a:xfrm>
          <a:custGeom>
            <a:avLst/>
            <a:gdLst>
              <a:gd name="connsiteX0" fmla="*/ 1365678 w 2901883"/>
              <a:gd name="connsiteY0" fmla="*/ 667968 h 3059361"/>
              <a:gd name="connsiteX1" fmla="*/ 1365678 w 2901883"/>
              <a:gd name="connsiteY1" fmla="*/ 1616077 h 3059361"/>
              <a:gd name="connsiteX2" fmla="*/ 2297864 w 2901883"/>
              <a:gd name="connsiteY2" fmla="*/ 1616077 h 3059361"/>
              <a:gd name="connsiteX3" fmla="*/ 1365678 w 2901883"/>
              <a:gd name="connsiteY3" fmla="*/ 2588801 h 3059361"/>
              <a:gd name="connsiteX4" fmla="*/ 405717 w 2901883"/>
              <a:gd name="connsiteY4" fmla="*/ 1616077 h 3059361"/>
              <a:gd name="connsiteX5" fmla="*/ 1365678 w 2901883"/>
              <a:gd name="connsiteY5" fmla="*/ 667968 h 3059361"/>
              <a:gd name="connsiteX6" fmla="*/ 1560497 w 2901883"/>
              <a:gd name="connsiteY6" fmla="*/ 470560 h 3059361"/>
              <a:gd name="connsiteX7" fmla="*/ 2496166 w 2901883"/>
              <a:gd name="connsiteY7" fmla="*/ 1415139 h 3059361"/>
              <a:gd name="connsiteX8" fmla="*/ 1560497 w 2901883"/>
              <a:gd name="connsiteY8" fmla="*/ 1415139 h 3059361"/>
              <a:gd name="connsiteX9" fmla="*/ 1560497 w 2901883"/>
              <a:gd name="connsiteY9" fmla="*/ 470560 h 3059361"/>
              <a:gd name="connsiteX10" fmla="*/ 0 w 2901883"/>
              <a:gd name="connsiteY10" fmla="*/ 0 h 3059361"/>
              <a:gd name="connsiteX11" fmla="*/ 247586 w 2901883"/>
              <a:gd name="connsiteY11" fmla="*/ 0 h 3059361"/>
              <a:gd name="connsiteX12" fmla="*/ 247586 w 2901883"/>
              <a:gd name="connsiteY12" fmla="*/ 2811775 h 3059361"/>
              <a:gd name="connsiteX13" fmla="*/ 2901883 w 2901883"/>
              <a:gd name="connsiteY13" fmla="*/ 2811775 h 3059361"/>
              <a:gd name="connsiteX14" fmla="*/ 2901883 w 2901883"/>
              <a:gd name="connsiteY14" fmla="*/ 3059361 h 3059361"/>
              <a:gd name="connsiteX15" fmla="*/ 12257 w 2901883"/>
              <a:gd name="connsiteY15" fmla="*/ 3059361 h 3059361"/>
              <a:gd name="connsiteX16" fmla="*/ 12257 w 2901883"/>
              <a:gd name="connsiteY16" fmla="*/ 3054505 h 3059361"/>
              <a:gd name="connsiteX17" fmla="*/ 0 w 2901883"/>
              <a:gd name="connsiteY17" fmla="*/ 3054505 h 30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01883" h="3059361">
                <a:moveTo>
                  <a:pt x="1365678" y="667968"/>
                </a:moveTo>
                <a:cubicBezTo>
                  <a:pt x="1365678" y="1616077"/>
                  <a:pt x="1365678" y="1616077"/>
                  <a:pt x="1365678" y="1616077"/>
                </a:cubicBezTo>
                <a:cubicBezTo>
                  <a:pt x="2297864" y="1616077"/>
                  <a:pt x="2297864" y="1616077"/>
                  <a:pt x="2297864" y="1616077"/>
                </a:cubicBezTo>
                <a:cubicBezTo>
                  <a:pt x="2297864" y="2162309"/>
                  <a:pt x="1880548" y="2588801"/>
                  <a:pt x="1365678" y="2588801"/>
                </a:cubicBezTo>
                <a:cubicBezTo>
                  <a:pt x="823130" y="2588801"/>
                  <a:pt x="405717" y="2162309"/>
                  <a:pt x="405717" y="1616077"/>
                </a:cubicBezTo>
                <a:cubicBezTo>
                  <a:pt x="405717" y="1090832"/>
                  <a:pt x="823130" y="667968"/>
                  <a:pt x="1365678" y="667968"/>
                </a:cubicBezTo>
                <a:close/>
                <a:moveTo>
                  <a:pt x="1560497" y="470560"/>
                </a:moveTo>
                <a:cubicBezTo>
                  <a:pt x="2078754" y="470560"/>
                  <a:pt x="2496166" y="893522"/>
                  <a:pt x="2496166" y="1415139"/>
                </a:cubicBezTo>
                <a:lnTo>
                  <a:pt x="1560497" y="1415139"/>
                </a:lnTo>
                <a:cubicBezTo>
                  <a:pt x="1560497" y="470560"/>
                  <a:pt x="1560497" y="470560"/>
                  <a:pt x="1560497" y="470560"/>
                </a:cubicBezTo>
                <a:close/>
                <a:moveTo>
                  <a:pt x="0" y="0"/>
                </a:moveTo>
                <a:lnTo>
                  <a:pt x="247586" y="0"/>
                </a:lnTo>
                <a:lnTo>
                  <a:pt x="247586" y="2811775"/>
                </a:lnTo>
                <a:lnTo>
                  <a:pt x="2901883" y="2811775"/>
                </a:lnTo>
                <a:lnTo>
                  <a:pt x="2901883" y="3059361"/>
                </a:lnTo>
                <a:lnTo>
                  <a:pt x="12257" y="3059361"/>
                </a:lnTo>
                <a:lnTo>
                  <a:pt x="12257" y="3054505"/>
                </a:lnTo>
                <a:lnTo>
                  <a:pt x="0" y="305450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</a:pPr>
            <a:endParaRPr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31" name="图示 30"/>
          <p:cNvGraphicFramePr/>
          <p:nvPr/>
        </p:nvGraphicFramePr>
        <p:xfrm>
          <a:off x="5514340" y="2933065"/>
          <a:ext cx="1593215" cy="339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9" r:lo="rId50" r:qs="rId51" r:cs="rId52"/>
          </a:graphicData>
        </a:graphic>
      </p:graphicFrame>
      <p:pic>
        <p:nvPicPr>
          <p:cNvPr id="33" name="Picture 2" descr="D:\公司图片大全\公司LOGO\公司LOGO原图\LOGO\xzyzlogo.png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6372125" y="476795"/>
            <a:ext cx="2286095" cy="541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29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29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29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201291"/>
  <p:tag name="KSO_WM_TEMPLATE_THUMBS_INDEX" val="1、8、9、10、11、12、13、15"/>
  <p:tag name="KSO_WM_TEMPLATE_MASTER_TYPE" val="1"/>
  <p:tag name="KSO_WM_TEMPLATE_COLOR_TYPE" val="1"/>
  <p:tag name="KSO_WM_TEMPLATE_MASTER_THUMB_INDEX" val="12"/>
  <p:tag name="KSO_WM_UNIT_SHOW_EDIT_AREA_INDICATION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29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29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29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201291"/>
  <p:tag name="KSO_WM_TEMPLATE_THUMBS_INDEX" val="1、8、9、10、11、12、13、15"/>
  <p:tag name="KSO_WM_TEMPLATE_MASTER_TYPE" val="1"/>
  <p:tag name="KSO_WM_TEMPLATE_COLOR_TYPE" val="1"/>
  <p:tag name="KSO_WM_TEMPLATE_MASTER_THUMB_INDEX" val="12"/>
  <p:tag name="KSO_WM_UNIT_SHOW_EDIT_AREA_INDICATION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29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29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201291"/>
  <p:tag name="KSO_WM_TEMPLATE_THUMBS_INDEX" val="1、8、9、10、11、12、13、15"/>
  <p:tag name="KSO_WM_TEMPLATE_MASTER_TYPE" val="1"/>
  <p:tag name="KSO_WM_TEMPLATE_COLOR_TYPE" val="1"/>
  <p:tag name="KSO_WM_TEMPLATE_MASTER_THUMB_INDEX" val="12"/>
  <p:tag name="KSO_WM_UNIT_SHOW_EDIT_AREA_INDICATIO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29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129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201291"/>
  <p:tag name="KSO_WM_TEMPLATE_THUMBS_INDEX" val="1、8、9、10、11、12、13、15"/>
  <p:tag name="KSO_WM_TEMPLATE_MASTER_TYPE" val="1"/>
  <p:tag name="KSO_WM_TEMPLATE_COLOR_TYPE" val="1"/>
  <p:tag name="KSO_WM_TEMPLATE_MASTER_THUMB_INDEX" val="12"/>
  <p:tag name="KSO_WM_UNIT_SHOW_EDIT_AREA_INDICATION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AG_VERSION" val="1.0"/>
  <p:tag name="KSO_WM_BEAUTIFY_FLAG" val="#wm#"/>
  <p:tag name="KSO_WM_TEMPLATE_CATEGORY" val="custom"/>
  <p:tag name="KSO_WM_TEMPLATE_INDEX" val="20201291"/>
  <p:tag name="KSO_WM_TEMPLATE_THUMBS_INDEX" val="1、8、9、10、11、12、13、15"/>
  <p:tag name="KSO_WM_TEMPLATE_MASTER_TYPE" val="1"/>
  <p:tag name="KSO_WM_TEMPLATE_COLOR_TYPE" val="1"/>
  <p:tag name="KSO_WM_TEMPLATE_MASTER_THUMB_INDEX" val="12"/>
  <p:tag name="KSO_WM_UNIT_SHOW_EDIT_AREA_INDICATION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1291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1291"/>
  <p:tag name="KSO_WM_SLIDE_LAYOUT" val="a_b_f"/>
  <p:tag name="KSO_WM_SLIDE_LAYOUT_CNT" val="1_1_2"/>
  <p:tag name="KSO_WM_TEMPLATE_THUMBS_INDEX" val="1、8、9、10、11、12、13、15"/>
  <p:tag name="KSO_WM_TEMPLATE_MASTER_TYPE" val="1"/>
  <p:tag name="KSO_WM_TEMPLATE_COLOR_TYPE" val="1"/>
  <p:tag name="KSO_WM_TEMPLATE_MASTER_THUMB_INDEX" val="1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毕业论文答辩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1291_1*a*1"/>
  <p:tag name="KSO_WM_TEMPLATE_CATEGORY" val="custom"/>
  <p:tag name="KSO_WM_TEMPLATE_INDEX" val="20201291"/>
  <p:tag name="KSO_WM_UNIT_LAYERLEVEL" val="1"/>
  <p:tag name="KSO_WM_TAG_VERSION" val="1.0"/>
  <p:tag name="KSO_WM_BEAUTIFY_FLAG" val="#wm#"/>
  <p:tag name="KSO_WM_UNIT_ISNUMDGMTITLE" val="0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1291_4"/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1291"/>
  <p:tag name="KSO_WM_SLIDE_LAYOUT" val="a_l"/>
  <p:tag name="KSO_WM_SLIDE_LAYOUT_CNT" val="1_1"/>
  <p:tag name="KSO_WM_TEMPLATE_MASTER_TYPE" val="1"/>
  <p:tag name="KSO_WM_TEMPLATE_COLOR_TYPE" val="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1291_4*l_h_f*1_1_1"/>
  <p:tag name="KSO_WM_TEMPLATE_CATEGORY" val="custom"/>
  <p:tag name="KSO_WM_TEMPLATE_INDEX" val="20201291"/>
  <p:tag name="KSO_WM_UNIT_LAYERLEVEL" val="1_1_1"/>
  <p:tag name="KSO_WM_TAG_VERSION" val="1.0"/>
  <p:tag name="KSO_WM_BEAUTIFY_FLAG" val="#wm#"/>
  <p:tag name="KSO_WM_UNIT_PRESET_TEXT" val="添加正文"/>
  <p:tag name="KSO_WM_UNIT_VALUE" val="4"/>
  <p:tag name="KSO_WM_UNIT_SUBTYPE" val="a"/>
  <p:tag name="KSO_WM_UNIT_TEXT_FILL_FORE_SCHEMECOLOR_INDEX" val="13"/>
  <p:tag name="KSO_WM_UNIT_TEXT_FILL_TYPE" val="1"/>
  <p:tag name="KSO_WM_UNIT_USESOURCEFORMAT_APPLY" val="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1291_4*l_h_i*1_1_1"/>
  <p:tag name="KSO_WM_TEMPLATE_CATEGORY" val="custom"/>
  <p:tag name="KSO_WM_TEMPLATE_INDEX" val="20201291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1291_4*l_h_f*1_4_1"/>
  <p:tag name="KSO_WM_TEMPLATE_CATEGORY" val="custom"/>
  <p:tag name="KSO_WM_TEMPLATE_INDEX" val="20201291"/>
  <p:tag name="KSO_WM_UNIT_LAYERLEVEL" val="1_1_1"/>
  <p:tag name="KSO_WM_TAG_VERSION" val="1.0"/>
  <p:tag name="KSO_WM_BEAUTIFY_FLAG" val="#wm#"/>
  <p:tag name="KSO_WM_UNIT_PRESET_TEXT" val="添加正文"/>
  <p:tag name="KSO_WM_UNIT_VALUE" val="4"/>
  <p:tag name="KSO_WM_UNIT_SUBTYPE" val="a"/>
  <p:tag name="KSO_WM_UNIT_TEXT_FILL_FORE_SCHEMECOLOR_INDEX" val="13"/>
  <p:tag name="KSO_WM_UNIT_TEXT_FILL_TYPE" val="1"/>
  <p:tag name="KSO_WM_UNIT_USESOURCEFORMAT_APPLY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1291_4*l_h_i*1_4_1"/>
  <p:tag name="KSO_WM_TEMPLATE_CATEGORY" val="custom"/>
  <p:tag name="KSO_WM_TEMPLATE_INDEX" val="20201291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1291_4*l_h_f*1_2_1"/>
  <p:tag name="KSO_WM_TEMPLATE_CATEGORY" val="custom"/>
  <p:tag name="KSO_WM_TEMPLATE_INDEX" val="20201291"/>
  <p:tag name="KSO_WM_UNIT_LAYERLEVEL" val="1_1_1"/>
  <p:tag name="KSO_WM_TAG_VERSION" val="1.0"/>
  <p:tag name="KSO_WM_BEAUTIFY_FLAG" val="#wm#"/>
  <p:tag name="KSO_WM_UNIT_PRESET_TEXT" val="添加正文"/>
  <p:tag name="KSO_WM_UNIT_VALUE" val="4"/>
  <p:tag name="KSO_WM_UNIT_SUBTYPE" val="a"/>
  <p:tag name="KSO_WM_UNIT_TEXT_FILL_FORE_SCHEMECOLOR_INDEX" val="13"/>
  <p:tag name="KSO_WM_UNIT_TEXT_FILL_TYPE" val="1"/>
  <p:tag name="KSO_WM_UNIT_USESOURCEFORMAT_APPLY" val="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1291_4*l_h_i*1_2_1"/>
  <p:tag name="KSO_WM_TEMPLATE_CATEGORY" val="custom"/>
  <p:tag name="KSO_WM_TEMPLATE_INDEX" val="20201291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custom20201291_4*l_h_f*1_5_1"/>
  <p:tag name="KSO_WM_TEMPLATE_CATEGORY" val="custom"/>
  <p:tag name="KSO_WM_TEMPLATE_INDEX" val="20201291"/>
  <p:tag name="KSO_WM_UNIT_LAYERLEVEL" val="1_1_1"/>
  <p:tag name="KSO_WM_TAG_VERSION" val="1.0"/>
  <p:tag name="KSO_WM_BEAUTIFY_FLAG" val="#wm#"/>
  <p:tag name="KSO_WM_UNIT_PRESET_TEXT" val="添加正文"/>
  <p:tag name="KSO_WM_UNIT_VALUE" val="4"/>
  <p:tag name="KSO_WM_UNIT_SUBTYPE" val="a"/>
  <p:tag name="KSO_WM_UNIT_TEXT_FILL_FORE_SCHEMECOLOR_INDEX" val="13"/>
  <p:tag name="KSO_WM_UNIT_TEXT_FILL_TYPE" val="1"/>
  <p:tag name="KSO_WM_UNIT_USESOURCEFORMAT_APPLY" val="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custom20201291_4*l_h_i*1_5_1"/>
  <p:tag name="KSO_WM_TEMPLATE_CATEGORY" val="custom"/>
  <p:tag name="KSO_WM_TEMPLATE_INDEX" val="20201291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1291_4*i*1"/>
  <p:tag name="KSO_WM_TEMPLATE_CATEGORY" val="custom"/>
  <p:tag name="KSO_WM_TEMPLATE_INDEX" val="20201291"/>
  <p:tag name="KSO_WM_UNIT_LAYERLEVEL" val="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1291_4*i*2"/>
  <p:tag name="KSO_WM_TEMPLATE_CATEGORY" val="custom"/>
  <p:tag name="KSO_WM_TEMPLATE_INDEX" val="20201291"/>
  <p:tag name="KSO_WM_UNIT_LAYERLEVEL" val="1"/>
  <p:tag name="KSO_WM_TAG_VERSION" val="1.0"/>
  <p:tag name="KSO_WM_BEAUTIFY_FLAG" val="#wm#"/>
  <p:tag name="KSO_WM_UNIT_FILL_FORE_SCHEMECOLOR_INDEX" val="16"/>
  <p:tag name="KSO_WM_UNIT_FILL_TYPE" val="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1291_4*a*1"/>
  <p:tag name="KSO_WM_TEMPLATE_CATEGORY" val="custom"/>
  <p:tag name="KSO_WM_TEMPLATE_INDEX" val="2020129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1291_7"/>
  <p:tag name="KSO_WM_TEMPLATE_SUBCATEGORY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1291"/>
  <p:tag name="KSO_WM_SLIDE_LAYOUT" val="a_b_e"/>
  <p:tag name="KSO_WM_SLIDE_LAYOUT_CNT" val="1_1_1"/>
  <p:tag name="KSO_WM_SLIDE_TYPE" val="text"/>
  <p:tag name="KSO_WM_SLIDE_SUBTYPE" val="pureTxt"/>
  <p:tag name="KSO_WM_SLIDE_SIZE" val="377*152"/>
  <p:tag name="KSO_WM_SLIDE_POSITION" val="291*159"/>
  <p:tag name="KSO_WM_TEMPLATE_MASTER_TYPE" val="1"/>
  <p:tag name="KSO_WM_TEMPLATE_COLOR_TYPE" val="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1291_7*a*1"/>
  <p:tag name="KSO_WM_TEMPLATE_CATEGORY" val="custom"/>
  <p:tag name="KSO_WM_TEMPLATE_INDEX" val="20201291"/>
  <p:tag name="KSO_WM_UNIT_LAYERLEVEL" val="1"/>
  <p:tag name="KSO_WM_TAG_VERSION" val="1.0"/>
  <p:tag name="KSO_WM_BEAUTIFY_FLAG" val="#wm#"/>
  <p:tag name="KSO_WM_UNIT_ISNUMDGMTITLE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0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1291_7*e*1"/>
  <p:tag name="KSO_WM_TEMPLATE_CATEGORY" val="custom"/>
  <p:tag name="KSO_WM_TEMPLATE_INDEX" val="20201291"/>
  <p:tag name="KSO_WM_UNIT_LAYERLEVEL" val="1"/>
  <p:tag name="KSO_WM_TAG_VERSION" val="1.0"/>
  <p:tag name="KSO_WM_BEAUTIFY_FLAG" val="#wm#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1291_8"/>
  <p:tag name="KSO_WM_TEMPLATE_SUBCATEGORY" val="0"/>
  <p:tag name="KSO_WM_SLIDE_TYPE" val="text"/>
  <p:tag name="KSO_WM_SLIDE_SUBTYPE" val="picTxt"/>
  <p:tag name="KSO_WM_SLIDE_ITEM_CNT" val="0"/>
  <p:tag name="KSO_WM_SLIDE_INDEX" val="8"/>
  <p:tag name="KSO_WM_SLIDE_SIZE" val="864*442"/>
  <p:tag name="KSO_WM_SLIDE_POSITION" val="47*49"/>
  <p:tag name="KSO_WM_TAG_VERSION" val="1.0"/>
  <p:tag name="KSO_WM_BEAUTIFY_FLAG" val="#wm#"/>
  <p:tag name="KSO_WM_TEMPLATE_CATEGORY" val="custom"/>
  <p:tag name="KSO_WM_TEMPLATE_INDEX" val="20201291"/>
  <p:tag name="KSO_WM_SLIDE_LAYOUT" val="a_d_f"/>
  <p:tag name="KSO_WM_SLIDE_LAYOUT_CNT" val="1_1_1"/>
  <p:tag name="KSO_WM_TEMPLATE_MASTER_TYPE" val="1"/>
  <p:tag name="KSO_WM_TEMPLATE_COLOR_TYPE" val="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1291_8*a*1"/>
  <p:tag name="KSO_WM_TEMPLATE_CATEGORY" val="custom"/>
  <p:tag name="KSO_WM_TEMPLATE_INDEX" val="20201291"/>
  <p:tag name="KSO_WM_UNIT_LAYERLEVEL" val="1"/>
  <p:tag name="KSO_WM_TAG_VERSION" val="1.0"/>
  <p:tag name="KSO_WM_BEAUTIFY_FLAG" val="#wm#"/>
  <p:tag name="KSO_WM_UNIT_ISNUMDGMTITLE" val="0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03436_1*m_i*1_1"/>
  <p:tag name="KSO_WM_TEMPLATE_CATEGORY" val="diagram"/>
  <p:tag name="KSO_WM_TEMPLATE_INDEX" val="20203436"/>
  <p:tag name="KSO_WM_UNIT_LAYERLEVEL" val="1_1"/>
  <p:tag name="KSO_WM_TAG_VERSION" val="1.0"/>
  <p:tag name="KSO_WM_BEAUTIFY_FLAG" val="#wm#"/>
  <p:tag name="KSO_WM_UNIT_FILL_FORE_SCHEMECOLOR_INDEX" val="5"/>
  <p:tag name="KSO_WM_UNIT_FILL_TYPE" val="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6"/>
  <p:tag name="KSO_WM_UNIT_ID" val="diagram20203436_1*m_i*1_6"/>
  <p:tag name="KSO_WM_TEMPLATE_CATEGORY" val="diagram"/>
  <p:tag name="KSO_WM_TEMPLATE_INDEX" val="20203436"/>
  <p:tag name="KSO_WM_UNIT_LAYERLEVEL" val="1_1"/>
  <p:tag name="KSO_WM_TAG_VERSION" val="1.0"/>
  <p:tag name="KSO_WM_BEAUTIFY_FLAG" val="#wm#"/>
  <p:tag name="KSO_WM_UNIT_FILL_FORE_SCHEMECOLOR_INDEX" val="15"/>
  <p:tag name="KSO_WM_UNIT_FILL_TYPE" val="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7"/>
  <p:tag name="KSO_WM_UNIT_ID" val="diagram20203436_1*m_i*1_7"/>
  <p:tag name="KSO_WM_TEMPLATE_CATEGORY" val="diagram"/>
  <p:tag name="KSO_WM_TEMPLATE_INDEX" val="20203436"/>
  <p:tag name="KSO_WM_UNIT_LAYERLEVEL" val="1_1"/>
  <p:tag name="KSO_WM_TAG_VERSION" val="1.0"/>
  <p:tag name="KSO_WM_BEAUTIFY_FLAG" val="#wm#"/>
  <p:tag name="KSO_WM_UNIT_FILL_FORE_SCHEMECOLOR_INDEX" val="14"/>
  <p:tag name="KSO_WM_UNIT_FILL_TYPE" val="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8"/>
  <p:tag name="KSO_WM_UNIT_ID" val="diagram20203436_1*m_i*1_8"/>
  <p:tag name="KSO_WM_TEMPLATE_CATEGORY" val="diagram"/>
  <p:tag name="KSO_WM_TEMPLATE_INDEX" val="20203436"/>
  <p:tag name="KSO_WM_UNIT_LAYERLEVEL" val="1_1"/>
  <p:tag name="KSO_WM_TAG_VERSION" val="1.0"/>
  <p:tag name="KSO_WM_BEAUTIFY_FLAG" val="#wm#"/>
  <p:tag name="KSO_WM_UNIT_FILL_FORE_SCHEMECOLOR_INDEX" val="6"/>
  <p:tag name="KSO_WM_UNIT_FILL_BACK_SCHEMECOLOR_INDEX" val="6"/>
  <p:tag name="KSO_WM_UNIT_FILL_TYPE" val="2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9"/>
  <p:tag name="KSO_WM_UNIT_ID" val="diagram20203436_1*m_i*1_9"/>
  <p:tag name="KSO_WM_TEMPLATE_CATEGORY" val="diagram"/>
  <p:tag name="KSO_WM_TEMPLATE_INDEX" val="20203436"/>
  <p:tag name="KSO_WM_UNIT_LAYERLEVEL" val="1_1"/>
  <p:tag name="KSO_WM_TAG_VERSION" val="1.0"/>
  <p:tag name="KSO_WM_BEAUTIFY_FLAG" val="#wm#"/>
  <p:tag name="KSO_WM_UNIT_FILL_FORE_SCHEMECOLOR_INDEX" val="6"/>
  <p:tag name="KSO_WM_UNIT_FILL_BACK_SCHEMECOLOR_INDEX" val="6"/>
  <p:tag name="KSO_WM_UNIT_FILL_TYP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0"/>
  <p:tag name="KSO_WM_UNIT_ID" val="diagram20203436_1*m_i*1_10"/>
  <p:tag name="KSO_WM_TEMPLATE_CATEGORY" val="diagram"/>
  <p:tag name="KSO_WM_TEMPLATE_INDEX" val="20203436"/>
  <p:tag name="KSO_WM_UNIT_LAYERLEVEL" val="1_1"/>
  <p:tag name="KSO_WM_TAG_VERSION" val="1.0"/>
  <p:tag name="KSO_WM_BEAUTIFY_FLAG" val="#wm#"/>
  <p:tag name="KSO_WM_UNIT_FILL_FORE_SCHEMECOLOR_INDEX" val="6"/>
  <p:tag name="KSO_WM_UNIT_FILL_BACK_SCHEMECOLOR_INDEX" val="6"/>
  <p:tag name="KSO_WM_UNIT_FILL_TYPE" val="2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1"/>
  <p:tag name="KSO_WM_UNIT_ID" val="diagram20203436_1*m_i*1_11"/>
  <p:tag name="KSO_WM_TEMPLATE_CATEGORY" val="diagram"/>
  <p:tag name="KSO_WM_TEMPLATE_INDEX" val="20203436"/>
  <p:tag name="KSO_WM_UNIT_LAYERLEVEL" val="1_1"/>
  <p:tag name="KSO_WM_TAG_VERSION" val="1.0"/>
  <p:tag name="KSO_WM_BEAUTIFY_FLAG" val="#wm#"/>
  <p:tag name="KSO_WM_UNIT_FILL_FORE_SCHEMECOLOR_INDEX" val="6"/>
  <p:tag name="KSO_WM_UNIT_FILL_BACK_SCHEMECOLOR_INDEX" val="6"/>
  <p:tag name="KSO_WM_UNIT_FILL_TYPE" val="2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2"/>
  <p:tag name="KSO_WM_UNIT_ID" val="diagram20203436_1*m_i*1_12"/>
  <p:tag name="KSO_WM_TEMPLATE_CATEGORY" val="diagram"/>
  <p:tag name="KSO_WM_TEMPLATE_INDEX" val="20203436"/>
  <p:tag name="KSO_WM_UNIT_LAYERLEVEL" val="1_1"/>
  <p:tag name="KSO_WM_TAG_VERSION" val="1.0"/>
  <p:tag name="KSO_WM_BEAUTIFY_FLAG" val="#wm#"/>
  <p:tag name="KSO_WM_UNIT_FILL_FORE_SCHEMECOLOR_INDEX" val="6"/>
  <p:tag name="KSO_WM_UNIT_FILL_BACK_SCHEMECOLOR_INDEX" val="6"/>
  <p:tag name="KSO_WM_UNIT_FILL_TYPE" val="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3"/>
  <p:tag name="KSO_WM_UNIT_ID" val="diagram20203436_1*m_i*1_13"/>
  <p:tag name="KSO_WM_TEMPLATE_CATEGORY" val="diagram"/>
  <p:tag name="KSO_WM_TEMPLATE_INDEX" val="20203436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"/>
  <p:tag name="KSO_WM_UNIT_TEXT_FILL_TYPE" val="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203436_1*m_i*1_2"/>
  <p:tag name="KSO_WM_TEMPLATE_CATEGORY" val="diagram"/>
  <p:tag name="KSO_WM_TEMPLATE_INDEX" val="20203436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"/>
  <p:tag name="KSO_WM_UNIT_TEXT_FILL_TYPE" val="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ID" val="diagram20203436_1*m_i*1_3"/>
  <p:tag name="KSO_WM_TEMPLATE_CATEGORY" val="diagram"/>
  <p:tag name="KSO_WM_TEMPLATE_INDEX" val="20203436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"/>
  <p:tag name="KSO_WM_UNIT_TEXT_FILL_TYPE" val="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3436_1*m_h_i*1_1_3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FILL_FORE_SCHEMECOLOR_INDEX" val="5"/>
  <p:tag name="KSO_WM_UNIT_FILL_BACK_SCHEMECOLOR_INDEX" val="5"/>
  <p:tag name="KSO_WM_UNIT_FILL_TYPE" val="2"/>
  <p:tag name="KSO_WM_UNIT_TEXT_FILL_FORE_SCHEMECOLOR_INDEX" val="2"/>
  <p:tag name="KSO_WM_UNIT_TEXT_FILL_TYPE" val="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3436_1*m_h_i*1_2_3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FILL_FORE_SCHEMECOLOR_INDEX" val="6"/>
  <p:tag name="KSO_WM_UNIT_FILL_BACK_SCHEMECOLOR_INDEX" val="6"/>
  <p:tag name="KSO_WM_UNIT_FILL_TYPE" val="2"/>
  <p:tag name="KSO_WM_UNIT_TEXT_FILL_FORE_SCHEMECOLOR_INDEX" val="2"/>
  <p:tag name="KSO_WM_UNIT_TEXT_FILL_TYPE" val="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3436_1*m_h_i*1_3_3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FILL_FORE_SCHEMECOLOR_INDEX" val="8"/>
  <p:tag name="KSO_WM_UNIT_FILL_BACK_SCHEMECOLOR_INDEX" val="8"/>
  <p:tag name="KSO_WM_UNIT_FILL_TYPE" val="2"/>
  <p:tag name="KSO_WM_UNIT_TEXT_FILL_FORE_SCHEMECOLOR_INDEX" val="2"/>
  <p:tag name="KSO_WM_UNIT_TEXT_FILL_TYPE" val="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03436_1*m_h_i*1_4_3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FILL_FORE_SCHEMECOLOR_INDEX" val="7"/>
  <p:tag name="KSO_WM_UNIT_FILL_BACK_SCHEMECOLOR_INDEX" val="7"/>
  <p:tag name="KSO_WM_UNIT_FILL_TYPE" val="2"/>
  <p:tag name="KSO_WM_UNIT_TEXT_FILL_FORE_SCHEMECOLOR_INDEX" val="2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ID" val="diagram20203436_1*m_i*1_4"/>
  <p:tag name="KSO_WM_TEMPLATE_CATEGORY" val="diagram"/>
  <p:tag name="KSO_WM_TEMPLATE_INDEX" val="20203436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5"/>
  <p:tag name="KSO_WM_UNIT_ID" val="diagram20203436_1*m_i*1_5"/>
  <p:tag name="KSO_WM_TEMPLATE_CATEGORY" val="diagram"/>
  <p:tag name="KSO_WM_TEMPLATE_INDEX" val="20203436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使用智能逻辑图示能更好的帮助演示者梳理逻辑问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3436_1*m_h_f*1_2_1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输入您的二级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3436_1*m_h_a*1_2_1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3436_1*m_h_i*1_2_1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LINE_FORE_SCHEMECOLOR_INDEX" val="13"/>
  <p:tag name="KSO_WM_UNIT_LINE_FILL_TYPE" val="2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5*12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diagram20203436_1*m_h_x*1_2_1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使用智能逻辑图示能更好的帮助演示者梳理逻辑问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3436_1*m_h_f*1_3_1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输入您的二级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3436_1*m_h_a*1_3_1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TEXT_FILL_FORE_SCHEMECOLOR_INDEX" val="8"/>
  <p:tag name="KSO_WM_UNIT_TEXT_FILL_TYPE" val="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3436_1*m_h_i*1_3_1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LINE_FORE_SCHEMECOLOR_INDEX" val="13"/>
  <p:tag name="KSO_WM_UNIT_LINE_FILL_TYPE" val="2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3*10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diagram20203436_1*m_h_x*1_3_1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使用智能逻辑图示能更好的帮助演示者梳理逻辑问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3436_1*m_h_f*1_1_1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输入您的二级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3436_1*m_h_a*1_1_1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3436_1*m_h_i*1_1_1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LINE_FORE_SCHEMECOLOR_INDEX" val="13"/>
  <p:tag name="KSO_WM_UNIT_LINE_FILL_TYPE" val="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40*13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diagram20203436_1*m_h_x*1_1_1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使用智能逻辑图示能更好的帮助演示者梳理逻辑问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03436_1*m_h_f*1_4_1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输入您的二级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203436_1*m_h_a*1_4_1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TEXT_FILL_FORE_SCHEMECOLOR_INDEX" val="10"/>
  <p:tag name="KSO_WM_UNIT_TEXT_FILL_TYPE" val="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3436_1*m_h_i*1_4_1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LINE_FORE_SCHEMECOLOR_INDEX" val="13"/>
  <p:tag name="KSO_WM_UNIT_LINE_FILL_TYPE" val="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7*12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4_1"/>
  <p:tag name="KSO_WM_UNIT_ID" val="diagram20203436_1*m_h_x*1_4_1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3436_1*m_h_i*1_1_2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3436_1*m_h_i*1_2_2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3436_1*m_h_i*1_3_2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03436_1*m_h_i*1_4_2"/>
  <p:tag name="KSO_WM_TEMPLATE_CATEGORY" val="diagram"/>
  <p:tag name="KSO_WM_TEMPLATE_INDEX" val="2020343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1291_7"/>
  <p:tag name="KSO_WM_TEMPLATE_SUBCATEGORY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1291"/>
  <p:tag name="KSO_WM_SLIDE_LAYOUT" val="a_b_e"/>
  <p:tag name="KSO_WM_SLIDE_LAYOUT_CNT" val="1_1_1"/>
  <p:tag name="KSO_WM_SLIDE_TYPE" val="text"/>
  <p:tag name="KSO_WM_SLIDE_SUBTYPE" val="pureTxt"/>
  <p:tag name="KSO_WM_SLIDE_SIZE" val="377*152"/>
  <p:tag name="KSO_WM_SLIDE_POSITION" val="291*159"/>
  <p:tag name="KSO_WM_TEMPLATE_MASTER_TYPE" val="1"/>
  <p:tag name="KSO_WM_TEMPLATE_COLOR_TYPE" val="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1291_7*a*1"/>
  <p:tag name="KSO_WM_TEMPLATE_CATEGORY" val="custom"/>
  <p:tag name="KSO_WM_TEMPLATE_INDEX" val="20201291"/>
  <p:tag name="KSO_WM_UNIT_LAYERLEVEL" val="1"/>
  <p:tag name="KSO_WM_TAG_VERSION" val="1.0"/>
  <p:tag name="KSO_WM_BEAUTIFY_FLAG" val="#wm#"/>
  <p:tag name="KSO_WM_UNIT_ISNUMDGMTITLE" val="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0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1291_7*e*1"/>
  <p:tag name="KSO_WM_TEMPLATE_CATEGORY" val="custom"/>
  <p:tag name="KSO_WM_TEMPLATE_INDEX" val="20201291"/>
  <p:tag name="KSO_WM_UNIT_LAYERLEVEL" val="1"/>
  <p:tag name="KSO_WM_TAG_VERSION" val="1.0"/>
  <p:tag name="KSO_WM_BEAUTIFY_FLAG" val="#wm#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  <p:tag name="KSO_WM_SLIDE_ITEM_CNT" val="5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9"/>
  <p:tag name="KSO_WM_UNIT_COLOR_SCHEME_PARENT_PAGE" val="0_4"/>
  <p:tag name="KSO_WM_UNIT_ISCONTENTSTITLE" val="0"/>
  <p:tag name="KSO_WM_UNIT_ISNUMDGMTITLE" val="0"/>
  <p:tag name="KSO_WM_UNIT_PRESET_TEXT" val="添加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87615_4*l_h_a*1_4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7615_4*l_h_i*1_4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1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87615_4*l_h_i*1_4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8"/>
  <p:tag name="KSO_WM_UNIT_LINE_FILL_TYPE" val="2"/>
  <p:tag name="KSO_WM_UNIT_USESOURCEFORMAT_APPLY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87615_4*l_h_i*1_4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3"/>
  <p:tag name="KSO_WM_UNIT_COLOR_SCHEME_PARENT_PAGE" val="0_4"/>
  <p:tag name="KSO_WM_UNIT_VALUE" val="88*8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87615_4*l_h_x*1_4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7"/>
  <p:tag name="KSO_WM_UNIT_COLOR_SCHEME_PARENT_PAGE" val="0_4"/>
  <p:tag name="KSO_WM_UNIT_ISCONTENTSTITLE" val="0"/>
  <p:tag name="KSO_WM_UNIT_ISNUMDGMTITLE" val="0"/>
  <p:tag name="KSO_WM_UNIT_PRESET_TEXT" val="添加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615_4*l_h_a*1_3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4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615_4*l_h_i*1_3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5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7615_4*l_h_i*1_3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7"/>
  <p:tag name="KSO_WM_UNIT_LINE_FILL_TYPE" val="2"/>
  <p:tag name="KSO_WM_UNIT_USESOURCEFORMAT_APPLY" val="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6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7615_4*l_h_i*1_3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7"/>
  <p:tag name="KSO_WM_UNIT_COLOR_SCHEME_PARENT_PAGE" val="0_4"/>
  <p:tag name="KSO_WM_UNIT_VALUE" val="88*8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87615_4*l_h_x*1_3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3"/>
  <p:tag name="KSO_WM_UNIT_COLOR_SCHEME_PARENT_PAGE" val="0_4"/>
  <p:tag name="KSO_WM_UNIT_ISCONTENTSTITLE" val="0"/>
  <p:tag name="KSO_WM_UNIT_ISNUMDGMTITLE" val="0"/>
  <p:tag name="KSO_WM_UNIT_PRESET_TEXT" val="添加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615_4*l_h_a*1_1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8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615_4*l_h_i*1_1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7615_4*l_h_i*1_1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7615_4*l_h_i*1_1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1"/>
  <p:tag name="KSO_WM_UNIT_COLOR_SCHEME_PARENT_PAGE" val="0_4"/>
  <p:tag name="KSO_WM_UNIT_VALUE" val="88*8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87615_4*l_h_x*1_1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"/>
  <p:tag name="KSO_WM_UNIT_COLOR_SCHEME_PARENT_PAGE" val="0_4"/>
  <p:tag name="KSO_WM_UNIT_ISCONTENTSTITLE" val="0"/>
  <p:tag name="KSO_WM_UNIT_ISNUMDGMTITLE" val="0"/>
  <p:tag name="KSO_WM_UNIT_PRESET_TEXT" val="添加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615_4*l_h_a*1_2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615_4*l_h_i*1_2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3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7615_4*l_h_i*1_2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6"/>
  <p:tag name="KSO_WM_UNIT_LINE_FILL_TYPE" val="2"/>
  <p:tag name="KSO_WM_UNIT_USESOURCEFORMAT_APPLY" val="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4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7615_4*l_h_i*1_2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5"/>
  <p:tag name="KSO_WM_UNIT_COLOR_SCHEME_PARENT_PAGE" val="0_4"/>
  <p:tag name="KSO_WM_UNIT_VALUE" val="88*8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87615_4*l_h_x*1_2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39"/>
  <p:tag name="KSO_WM_UNIT_COLOR_SCHEME_PARENT_PAGE" val="0_4"/>
  <p:tag name="KSO_WM_UNIT_ISCONTENTSTITLE" val="0"/>
  <p:tag name="KSO_WM_UNIT_ISNUMDGMTITLE" val="0"/>
  <p:tag name="KSO_WM_UNIT_PRESET_TEXT" val="添加标题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87615_4*l_h_a*1_5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4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87615_4*l_h_i*1_5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41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87615_4*l_h_i*1_5_2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9"/>
  <p:tag name="KSO_WM_UNIT_LINE_FILL_TYPE" val="2"/>
  <p:tag name="KSO_WM_UNIT_USESOURCEFORMAT_APPLY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4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187615_4*l_h_i*1_5_3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48"/>
  <p:tag name="KSO_WM_UNIT_COLOR_SCHEME_PARENT_PAGE" val="0_4"/>
  <p:tag name="KSO_WM_UNIT_VALUE" val="132*1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187615_4*l_h_x*1_5_1"/>
  <p:tag name="KSO_WM_TEMPLATE_CATEGORY" val="diagram"/>
  <p:tag name="KSO_WM_TEMPLATE_INDEX" val="2018761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1291_7"/>
  <p:tag name="KSO_WM_TEMPLATE_SUBCATEGORY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1291"/>
  <p:tag name="KSO_WM_SLIDE_LAYOUT" val="a_b_e"/>
  <p:tag name="KSO_WM_SLIDE_LAYOUT_CNT" val="1_1_1"/>
  <p:tag name="KSO_WM_SLIDE_TYPE" val="text"/>
  <p:tag name="KSO_WM_SLIDE_SUBTYPE" val="pureTxt"/>
  <p:tag name="KSO_WM_SLIDE_SIZE" val="377*152"/>
  <p:tag name="KSO_WM_SLIDE_POSITION" val="291*159"/>
  <p:tag name="KSO_WM_TEMPLATE_MASTER_TYPE" val="1"/>
  <p:tag name="KSO_WM_TEMPLATE_COLOR_TYPE" val="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1291_7*a*1"/>
  <p:tag name="KSO_WM_TEMPLATE_CATEGORY" val="custom"/>
  <p:tag name="KSO_WM_TEMPLATE_INDEX" val="20201291"/>
  <p:tag name="KSO_WM_UNIT_LAYERLEVEL" val="1"/>
  <p:tag name="KSO_WM_TAG_VERSION" val="1.0"/>
  <p:tag name="KSO_WM_BEAUTIFY_FLAG" val="#wm#"/>
  <p:tag name="KSO_WM_UNIT_ISNUMDGMTITLE" val="0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0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1291_7*e*1"/>
  <p:tag name="KSO_WM_TEMPLATE_CATEGORY" val="custom"/>
  <p:tag name="KSO_WM_TEMPLATE_INDEX" val="20201291"/>
  <p:tag name="KSO_WM_UNIT_LAYERLEVEL" val="1"/>
  <p:tag name="KSO_WM_TAG_VERSION" val="1.0"/>
  <p:tag name="KSO_WM_BEAUTIFY_FLAG" val="#wm#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  <p:tag name="KSO_WM_SLIDE_ITEM_CNT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2_2"/>
  <p:tag name="KSO_WM_UNIT_ID" val="diagram726_5*m_h_i*1_2_2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4_2"/>
  <p:tag name="KSO_WM_UNIT_ID" val="diagram726_5*m_h_i*1_4_2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i"/>
  <p:tag name="KSO_WM_UNIT_INDEX" val="1_1"/>
  <p:tag name="KSO_WM_UNIT_ID" val="diagram726_5*m_i*1_1"/>
  <p:tag name="KSO_WM_TEMPLATE_CATEGORY" val="diagram"/>
  <p:tag name="KSO_WM_TEMPLATE_INDEX" val="726"/>
  <p:tag name="KSO_WM_UNIT_LAYERLEVEL" val="1_1"/>
  <p:tag name="KSO_WM_TAG_VERSION" val="1.0"/>
  <p:tag name="KSO_WM_BEAUTIFY_FLAG" val="#wm#"/>
  <p:tag name="KSO_WM_DIAGRAM_GROUP_CODE" val="m1-1"/>
  <p:tag name="KSO_WM_UNIT_USESOURCEFORMAT_APPLY" val="1"/>
  <p:tag name="KSO_WM_UNIT_LINE_FORE_SCHEMECOLOR_INDEX" val="6"/>
  <p:tag name="KSO_WM_UNIT_LINE_FILL_TYPE" val="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1_3"/>
  <p:tag name="KSO_WM_UNIT_ID" val="diagram726_5*m_h_i*1_1_3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1_2"/>
  <p:tag name="KSO_WM_UNIT_ID" val="diagram726_5*m_h_i*1_1_2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726_5*m_h_f*1_1_1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TEXT_FILL_FORE_SCHEMECOLOR_INDEX" val="14"/>
  <p:tag name="KSO_WM_UNIT_TEXT_FILL_TYPE" val="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1_1"/>
  <p:tag name="KSO_WM_UNIT_ID" val="diagram726_5*m_h_i*1_1_1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3_2"/>
  <p:tag name="KSO_WM_UNIT_ID" val="diagram726_5*m_h_i*1_3_2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3_3"/>
  <p:tag name="KSO_WM_UNIT_ID" val="diagram726_5*m_h_i*1_3_3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726_5*m_h_f*1_3_1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TEXT_FILL_FORE_SCHEMECOLOR_INDEX" val="14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3_1"/>
  <p:tag name="KSO_WM_UNIT_ID" val="diagram726_5*m_h_i*1_3_1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5_3"/>
  <p:tag name="KSO_WM_UNIT_ID" val="diagram726_5*m_h_i*1_5_3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5_2"/>
  <p:tag name="KSO_WM_UNIT_ID" val="diagram726_5*m_h_i*1_5_2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5_1"/>
  <p:tag name="KSO_WM_UNIT_ID" val="diagram726_5*m_h_f*1_5_1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TEXT_FILL_FORE_SCHEMECOLOR_INDEX" val="14"/>
  <p:tag name="KSO_WM_UNIT_TEXT_FILL_TYPE" val="1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5_1"/>
  <p:tag name="KSO_WM_UNIT_ID" val="diagram726_5*m_h_i*1_5_1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2_1"/>
  <p:tag name="KSO_WM_UNIT_ID" val="diagram726_5*m_h_i*1_2_1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4_1"/>
  <p:tag name="KSO_WM_UNIT_ID" val="diagram726_5*m_h_i*1_4_1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2_3"/>
  <p:tag name="KSO_WM_UNIT_ID" val="diagram726_5*m_h_i*1_2_3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726_5*m_h_f*1_2_1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TEXT_FILL_FORE_SCHEMECOLOR_INDEX" val="14"/>
  <p:tag name="KSO_WM_UNIT_TEXT_FILL_TYPE" val="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4_3"/>
  <p:tag name="KSO_WM_UNIT_ID" val="diagram726_5*m_h_i*1_4_3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4_1"/>
  <p:tag name="KSO_WM_UNIT_ID" val="diagram726_5*m_h_f*1_4_1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USESOURCEFORMAT_APPLY" val="1"/>
  <p:tag name="KSO_WM_UNIT_TEXT_FILL_FORE_SCHEMECOLOR_INDEX" val="14"/>
  <p:tag name="KSO_WM_UNIT_TEXT_FILL_TYPE" val="1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i"/>
  <p:tag name="KSO_WM_UNIT_INDEX" val="1_1_1"/>
  <p:tag name="KSO_WM_UNIT_ID" val="diagram20170829_3*p_h_i*1_1_1"/>
  <p:tag name="KSO_WM_UNIT_LAYERLEVEL" val="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UNIT_DIAGRAM_SCHEMECOLOR_ID" val="1"/>
  <p:tag name="KSO_WM_UNIT_USESOURCEFORMAT_APPLY" val="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i"/>
  <p:tag name="KSO_WM_UNIT_INDEX" val="1_1_1_1"/>
  <p:tag name="KSO_WM_UNIT_ID" val="diagram20170829_3*p_h_h_i*1_1_1_1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UNIT_DIAGRAM_SCHEMECOLOR_ID" val="1"/>
  <p:tag name="KSO_WM_UNIT_USESOURCEFORMAT_APPLY" val="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i"/>
  <p:tag name="KSO_WM_UNIT_INDEX" val="1_1_2_1"/>
  <p:tag name="KSO_WM_UNIT_ID" val="diagram20170829_3*p_h_h_i*1_1_2_1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UNIT_DIAGRAM_SCHEMECOLOR_ID" val="1"/>
  <p:tag name="KSO_WM_UNIT_USESOURCEFORMAT_APPLY" val="1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h_i"/>
  <p:tag name="KSO_WM_UNIT_INDEX" val="1_1_1_1_1"/>
  <p:tag name="KSO_WM_UNIT_ID" val="diagram20170829_3*p_h_h_h_i*1_1_1_1_1"/>
  <p:tag name="KSO_WM_UNIT_LAYERLEVEL" val="1_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UNIT_DIAGRAM_SCHEMECOLOR_ID" val="1"/>
  <p:tag name="KSO_WM_UNIT_USESOURCEFORMAT_APPLY" val="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h_i"/>
  <p:tag name="KSO_WM_UNIT_INDEX" val="1_1_1_2_1"/>
  <p:tag name="KSO_WM_UNIT_ID" val="diagram20170829_3*p_h_h_h_i*1_1_1_2_1"/>
  <p:tag name="KSO_WM_UNIT_LAYERLEVEL" val="1_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UNIT_DIAGRAM_SCHEMECOLOR_ID" val="1"/>
  <p:tag name="KSO_WM_UNIT_USESOURCEFORMAT_APPLY" val="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i"/>
  <p:tag name="KSO_WM_UNIT_INDEX" val="1_1_1_2"/>
  <p:tag name="KSO_WM_UNIT_ID" val="diagram20170829_3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UNIT_DIAGRAM_SCHEMECOLOR_ID" val="1"/>
  <p:tag name="KSO_WM_UNIT_USESOURCEFORMAT_APPLY" val="1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i"/>
  <p:tag name="KSO_WM_UNIT_INDEX" val="1_1_2_2"/>
  <p:tag name="KSO_WM_UNIT_ID" val="diagram20170829_3*p_h_h_i*1_1_2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UNIT_DIAGRAM_SCHEMECOLOR_ID" val="1"/>
  <p:tag name="KSO_WM_UNIT_USESOURCEFORMAT_APPLY" val="1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h_i"/>
  <p:tag name="KSO_WM_UNIT_INDEX" val="1_1_1_1_2"/>
  <p:tag name="KSO_WM_UNIT_ID" val="diagram20170829_3*p_h_h_h_i*1_1_1_1_2"/>
  <p:tag name="KSO_WM_UNIT_LAYERLEVEL" val="1_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UNIT_DIAGRAM_SCHEMECOLOR_ID" val="1"/>
  <p:tag name="KSO_WM_UNIT_USESOURCEFORMAT_APPLY" val="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h_i"/>
  <p:tag name="KSO_WM_UNIT_INDEX" val="1_1_1_2_2"/>
  <p:tag name="KSO_WM_UNIT_ID" val="diagram20170829_3*p_h_h_h_i*1_1_1_2_2"/>
  <p:tag name="KSO_WM_UNIT_LAYERLEVEL" val="1_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UNIT_DIAGRAM_SCHEMECOLOR_ID" val="1"/>
  <p:tag name="KSO_WM_UNIT_USESOURCEFORMAT_APPLY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a"/>
  <p:tag name="KSO_WM_UNIT_INDEX" val="1_1_1"/>
  <p:tag name="KSO_WM_UNIT_ID" val="diagram20170829_3*p_h_a*1_1_1"/>
  <p:tag name="KSO_WM_UNIT_LAYERLEVEL" val="1_1_1"/>
  <p:tag name="KSO_WM_UNIT_VALUE" val="3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"/>
  <p:tag name="KSO_WM_UNIT_TEXT_FILL_FORE_SCHEMECOLOR_INDEX" val="14"/>
  <p:tag name="KSO_WM_UNIT_TEXT_FILL_TYPE" val="1"/>
  <p:tag name="KSO_WM_UNIT_DIAGRAM_SCHEMECOLOR_ID" val="1"/>
  <p:tag name="KSO_WM_UNIT_USESOURCEFORMAT_APPLY" val="1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a"/>
  <p:tag name="KSO_WM_UNIT_INDEX" val="1_1_1_1"/>
  <p:tag name="KSO_WM_UNIT_ID" val="diagram20170829_3*p_h_h_a*1_1_1_1"/>
  <p:tag name="KSO_WM_UNIT_LAYERLEVEL" val="1_1_1_1"/>
  <p:tag name="KSO_WM_UNIT_VALUE" val="3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"/>
  <p:tag name="KSO_WM_UNIT_TEXT_FILL_FORE_SCHEMECOLOR_INDEX" val="14"/>
  <p:tag name="KSO_WM_UNIT_TEXT_FILL_TYPE" val="1"/>
  <p:tag name="KSO_WM_UNIT_DIAGRAM_SCHEMECOLOR_ID" val="1"/>
  <p:tag name="KSO_WM_UNIT_USESOURCEFORMAT_APPLY" val="1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a"/>
  <p:tag name="KSO_WM_UNIT_INDEX" val="1_1_2_1"/>
  <p:tag name="KSO_WM_UNIT_ID" val="diagram20170829_3*p_h_h_a*1_1_2_1"/>
  <p:tag name="KSO_WM_UNIT_LAYERLEVEL" val="1_1_1_1"/>
  <p:tag name="KSO_WM_UNIT_VALUE" val="3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"/>
  <p:tag name="KSO_WM_UNIT_TEXT_FILL_FORE_SCHEMECOLOR_INDEX" val="14"/>
  <p:tag name="KSO_WM_UNIT_TEXT_FILL_TYPE" val="1"/>
  <p:tag name="KSO_WM_UNIT_DIAGRAM_SCHEMECOLOR_ID" val="1"/>
  <p:tag name="KSO_WM_UNIT_USESOURCEFORMAT_APPLY" val="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h_a"/>
  <p:tag name="KSO_WM_UNIT_INDEX" val="1_1_1_1_1"/>
  <p:tag name="KSO_WM_UNIT_ID" val="diagram20170829_3*p_h_h_h_a*1_1_1_1_1"/>
  <p:tag name="KSO_WM_UNIT_LAYERLEVEL" val="1_1_1_1_1"/>
  <p:tag name="KSO_WM_UNIT_VALUE" val="3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"/>
  <p:tag name="KSO_WM_UNIT_TEXT_FILL_FORE_SCHEMECOLOR_INDEX" val="14"/>
  <p:tag name="KSO_WM_UNIT_TEXT_FILL_TYPE" val="1"/>
  <p:tag name="KSO_WM_UNIT_DIAGRAM_SCHEMECOLOR_ID" val="1"/>
  <p:tag name="KSO_WM_UNIT_USESOURCEFORMAT_APPLY" val="1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h_a"/>
  <p:tag name="KSO_WM_UNIT_INDEX" val="1_1_1_2_1"/>
  <p:tag name="KSO_WM_UNIT_ID" val="diagram20170829_3*p_h_h_h_a*1_1_1_2_1"/>
  <p:tag name="KSO_WM_UNIT_LAYERLEVEL" val="1_1_1_1_1"/>
  <p:tag name="KSO_WM_UNIT_VALUE" val="3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"/>
  <p:tag name="KSO_WM_UNIT_TEXT_FILL_FORE_SCHEMECOLOR_INDEX" val="14"/>
  <p:tag name="KSO_WM_UNIT_TEXT_FILL_TYPE" val="1"/>
  <p:tag name="KSO_WM_UNIT_DIAGRAM_SCHEMECOLOR_ID" val="1"/>
  <p:tag name="KSO_WM_UNIT_USESOURCEFORMAT_APPLY" val="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h_i"/>
  <p:tag name="KSO_WM_UNIT_INDEX" val="1_1_1_2_2"/>
  <p:tag name="KSO_WM_UNIT_ID" val="diagram20170829_3*p_h_h_h_i*1_1_1_2_2"/>
  <p:tag name="KSO_WM_UNIT_LAYERLEVEL" val="1_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UNIT_DIAGRAM_SCHEMECOLOR_ID" val="1"/>
  <p:tag name="KSO_WM_UNIT_USESOURCEFORMAT_APPLY" val="1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h_i"/>
  <p:tag name="KSO_WM_UNIT_INDEX" val="1_1_1_2_1"/>
  <p:tag name="KSO_WM_UNIT_ID" val="diagram20170829_3*p_h_h_h_i*1_1_1_2_1"/>
  <p:tag name="KSO_WM_UNIT_LAYERLEVEL" val="1_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UNIT_DIAGRAM_SCHEMECOLOR_ID" val="1"/>
  <p:tag name="KSO_WM_UNIT_USESOURCEFORMAT_APPLY" val="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29"/>
  <p:tag name="KSO_WM_UNIT_TYPE" val="p_h_h_h_a"/>
  <p:tag name="KSO_WM_UNIT_INDEX" val="1_1_1_2_1"/>
  <p:tag name="KSO_WM_UNIT_ID" val="diagram20170829_3*p_h_h_h_a*1_1_1_2_1"/>
  <p:tag name="KSO_WM_UNIT_LAYERLEVEL" val="1_1_1_1_1"/>
  <p:tag name="KSO_WM_UNIT_VALUE" val="3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"/>
  <p:tag name="KSO_WM_UNIT_TEXT_FILL_FORE_SCHEMECOLOR_INDEX" val="14"/>
  <p:tag name="KSO_WM_UNIT_TEXT_FILL_TYPE" val="1"/>
  <p:tag name="KSO_WM_UNIT_DIAGRAM_SCHEMECOLOR_ID" val="1"/>
  <p:tag name="KSO_WM_UNIT_USESOURCEFORMAT_APPLY" val="1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  <p:tag name="KSO_WM_SLIDE_ITEM_CNT" val="4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70857_4*l_h_i*1_1_1"/>
  <p:tag name="KSO_WM_TEMPLATE_CATEGORY" val="diagram"/>
  <p:tag name="KSO_WM_TEMPLATE_INDEX" val="20170857"/>
  <p:tag name="KSO_WM_UNIT_LAYERLEVEL" val="1_1_1"/>
  <p:tag name="KSO_WM_TAG_VERSION" val="1.0"/>
  <p:tag name="KSO_WM_BEAUTIFY_FLAG" val="#wm#"/>
  <p:tag name="KSO_WM_UNIT_USESOURCEFORMAT_APPLY" val="1"/>
  <p:tag name="KSO_WM_UNIT_LINE_FORE_SCHEMECOLOR_INDEX" val="14"/>
  <p:tag name="KSO_WM_UNIT_LINE_FILL_TYP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70857_4*l_h_i*1_1_2"/>
  <p:tag name="KSO_WM_TEMPLATE_CATEGORY" val="diagram"/>
  <p:tag name="KSO_WM_TEMPLATE_INDEX" val="20170857"/>
  <p:tag name="KSO_WM_UNIT_LAYERLEVEL" val="1_1_1"/>
  <p:tag name="KSO_WM_TAG_VERSION" val="1.0"/>
  <p:tag name="KSO_WM_BEAUTIFY_FLAG" val="#wm#"/>
  <p:tag name="KSO_WM_UNIT_USESOURCEFORMAT_APPLY" val="1"/>
  <p:tag name="KSO_WM_UNIT_FILL_FORE_SCHEMECOLOR_INDEX" val="5"/>
  <p:tag name="KSO_WM_UNIT_FILL_TYPE" val="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70857_4*l_h_i*1_3_1"/>
  <p:tag name="KSO_WM_TEMPLATE_CATEGORY" val="diagram"/>
  <p:tag name="KSO_WM_TEMPLATE_INDEX" val="20170857"/>
  <p:tag name="KSO_WM_UNIT_LAYERLEVEL" val="1_1_1"/>
  <p:tag name="KSO_WM_TAG_VERSION" val="1.0"/>
  <p:tag name="KSO_WM_BEAUTIFY_FLAG" val="#wm#"/>
  <p:tag name="KSO_WM_UNIT_USESOURCEFORMAT_APPLY" val="1"/>
  <p:tag name="KSO_WM_UNIT_LINE_FORE_SCHEMECOLOR_INDEX" val="14"/>
  <p:tag name="KSO_WM_UNIT_LINE_FILL_TYPE" val="2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70857_4*l_h_i*1_3_2"/>
  <p:tag name="KSO_WM_TEMPLATE_CATEGORY" val="diagram"/>
  <p:tag name="KSO_WM_TEMPLATE_INDEX" val="20170857"/>
  <p:tag name="KSO_WM_UNIT_LAYERLEVEL" val="1_1_1"/>
  <p:tag name="KSO_WM_TAG_VERSION" val="1.0"/>
  <p:tag name="KSO_WM_BEAUTIFY_FLAG" val="#wm#"/>
  <p:tag name="KSO_WM_UNIT_USESOURCEFORMAT_APPLY" val="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70857_4*l_h_i*1_2_1"/>
  <p:tag name="KSO_WM_TEMPLATE_CATEGORY" val="diagram"/>
  <p:tag name="KSO_WM_TEMPLATE_INDEX" val="20170857"/>
  <p:tag name="KSO_WM_UNIT_LAYERLEVEL" val="1_1_1"/>
  <p:tag name="KSO_WM_TAG_VERSION" val="1.0"/>
  <p:tag name="KSO_WM_BEAUTIFY_FLAG" val="#wm#"/>
  <p:tag name="KSO_WM_UNIT_USESOURCEFORMAT_APPLY" val="1"/>
  <p:tag name="KSO_WM_UNIT_LINE_FORE_SCHEMECOLOR_INDEX" val="14"/>
  <p:tag name="KSO_WM_UNIT_LINE_FILL_TYPE" val="2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70857_4*l_h_i*1_2_2"/>
  <p:tag name="KSO_WM_TEMPLATE_CATEGORY" val="diagram"/>
  <p:tag name="KSO_WM_TEMPLATE_INDEX" val="20170857"/>
  <p:tag name="KSO_WM_UNIT_LAYERLEVEL" val="1_1_1"/>
  <p:tag name="KSO_WM_TAG_VERSION" val="1.0"/>
  <p:tag name="KSO_WM_BEAUTIFY_FLAG" val="#wm#"/>
  <p:tag name="KSO_WM_UNIT_USESOURCEFORMAT_APPLY" val="1"/>
  <p:tag name="KSO_WM_UNIT_FILL_FORE_SCHEMECOLOR_INDEX" val="6"/>
  <p:tag name="KSO_WM_UNIT_FILL_TYPE" val="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70857_4*l_h_i*1_4_1"/>
  <p:tag name="KSO_WM_TEMPLATE_CATEGORY" val="diagram"/>
  <p:tag name="KSO_WM_TEMPLATE_INDEX" val="20170857"/>
  <p:tag name="KSO_WM_UNIT_LAYERLEVEL" val="1_1_1"/>
  <p:tag name="KSO_WM_TAG_VERSION" val="1.0"/>
  <p:tag name="KSO_WM_BEAUTIFY_FLAG" val="#wm#"/>
  <p:tag name="KSO_WM_UNIT_USESOURCEFORMAT_APPLY" val="1"/>
  <p:tag name="KSO_WM_UNIT_LINE_FORE_SCHEMECOLOR_INDEX" val="14"/>
  <p:tag name="KSO_WM_UNIT_LINE_FILL_TYPE" val="2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70857_4*l_h_i*1_4_2"/>
  <p:tag name="KSO_WM_TEMPLATE_CATEGORY" val="diagram"/>
  <p:tag name="KSO_WM_TEMPLATE_INDEX" val="20170857"/>
  <p:tag name="KSO_WM_UNIT_LAYERLEVEL" val="1_1_1"/>
  <p:tag name="KSO_WM_TAG_VERSION" val="1.0"/>
  <p:tag name="KSO_WM_BEAUTIFY_FLAG" val="#wm#"/>
  <p:tag name="KSO_WM_UNIT_USESOURCEFORMAT_APPLY" val="1"/>
  <p:tag name="KSO_WM_UNIT_FILL_FORE_SCHEMECOLOR_INDEX" val="8"/>
  <p:tag name="KSO_WM_UNIT_FILL_TYPE" val="1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70857_4*l_h_a*1_1_1"/>
  <p:tag name="KSO_WM_TEMPLATE_CATEGORY" val="diagram"/>
  <p:tag name="KSO_WM_TEMPLATE_INDEX" val="20170857"/>
  <p:tag name="KSO_WM_UNIT_LAYERLEVEL" val="1_1_1"/>
  <p:tag name="KSO_WM_TAG_VERSION" val="1.0"/>
  <p:tag name="KSO_WM_BEAUTIFY_FLAG" val="#wm#"/>
  <p:tag name="KSO_WM_UNIT_PRESET_TEXT" val="单击此处添加标题"/>
  <p:tag name="KSO_WM_UNIT_USESOURCEFORMAT_APPLY" val="1"/>
  <p:tag name="KSO_WM_UNIT_TEXT_FILL_FORE_SCHEMECOLOR_INDEX" val="14"/>
  <p:tag name="KSO_WM_UNIT_TEXT_FILL_TYPE" val="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70857_4*l_h_f*1_1_1"/>
  <p:tag name="KSO_WM_TEMPLATE_CATEGORY" val="diagram"/>
  <p:tag name="KSO_WM_TEMPLATE_INDEX" val="2017085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USESOURCEFORMAT_APPLY" val="1"/>
  <p:tag name="KSO_WM_UNIT_TEXT_FILL_FORE_SCHEMECOLOR_INDEX" val="13"/>
  <p:tag name="KSO_WM_UNIT_TEXT_FILL_TYPE" val="1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70857_4*l_h_a*1_2_1"/>
  <p:tag name="KSO_WM_TEMPLATE_CATEGORY" val="diagram"/>
  <p:tag name="KSO_WM_TEMPLATE_INDEX" val="20170857"/>
  <p:tag name="KSO_WM_UNIT_LAYERLEVEL" val="1_1_1"/>
  <p:tag name="KSO_WM_TAG_VERSION" val="1.0"/>
  <p:tag name="KSO_WM_BEAUTIFY_FLAG" val="#wm#"/>
  <p:tag name="KSO_WM_UNIT_PRESET_TEXT" val="单击此处添加标题"/>
  <p:tag name="KSO_WM_UNIT_USESOURCEFORMAT_APPLY" val="1"/>
  <p:tag name="KSO_WM_UNIT_TEXT_FILL_FORE_SCHEMECOLOR_INDEX" val="14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70857_4*l_h_f*1_2_1"/>
  <p:tag name="KSO_WM_TEMPLATE_CATEGORY" val="diagram"/>
  <p:tag name="KSO_WM_TEMPLATE_INDEX" val="2017085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USESOURCEFORMAT_APPLY" val="1"/>
  <p:tag name="KSO_WM_UNIT_TEXT_FILL_FORE_SCHEMECOLOR_INDEX" val="13"/>
  <p:tag name="KSO_WM_UNIT_TEXT_FILL_TYPE" val="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70857_4*l_h_a*1_3_1"/>
  <p:tag name="KSO_WM_TEMPLATE_CATEGORY" val="diagram"/>
  <p:tag name="KSO_WM_TEMPLATE_INDEX" val="20170857"/>
  <p:tag name="KSO_WM_UNIT_LAYERLEVEL" val="1_1_1"/>
  <p:tag name="KSO_WM_TAG_VERSION" val="1.0"/>
  <p:tag name="KSO_WM_BEAUTIFY_FLAG" val="#wm#"/>
  <p:tag name="KSO_WM_UNIT_PRESET_TEXT" val="单击此处添加标题"/>
  <p:tag name="KSO_WM_UNIT_USESOURCEFORMAT_APPLY" val="1"/>
  <p:tag name="KSO_WM_UNIT_TEXT_FILL_FORE_SCHEMECOLOR_INDEX" val="14"/>
  <p:tag name="KSO_WM_UNIT_TEXT_FILL_TYPE" val="1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70857_4*l_h_f*1_3_1"/>
  <p:tag name="KSO_WM_TEMPLATE_CATEGORY" val="diagram"/>
  <p:tag name="KSO_WM_TEMPLATE_INDEX" val="2017085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USESOURCEFORMAT_APPLY" val="1"/>
  <p:tag name="KSO_WM_UNIT_TEXT_FILL_FORE_SCHEMECOLOR_INDEX" val="13"/>
  <p:tag name="KSO_WM_UNIT_TEXT_FILL_TYPE" val="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70857_4*l_h_a*1_4_1"/>
  <p:tag name="KSO_WM_TEMPLATE_CATEGORY" val="diagram"/>
  <p:tag name="KSO_WM_TEMPLATE_INDEX" val="20170857"/>
  <p:tag name="KSO_WM_UNIT_LAYERLEVEL" val="1_1_1"/>
  <p:tag name="KSO_WM_TAG_VERSION" val="1.0"/>
  <p:tag name="KSO_WM_BEAUTIFY_FLAG" val="#wm#"/>
  <p:tag name="KSO_WM_UNIT_PRESET_TEXT" val="单击此处添加标题"/>
  <p:tag name="KSO_WM_UNIT_USESOURCEFORMAT_APPLY" val="1"/>
  <p:tag name="KSO_WM_UNIT_TEXT_FILL_FORE_SCHEMECOLOR_INDEX" val="14"/>
  <p:tag name="KSO_WM_UNIT_TEXT_FILL_TYPE" val="1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70857_4*l_h_f*1_4_1"/>
  <p:tag name="KSO_WM_TEMPLATE_CATEGORY" val="diagram"/>
  <p:tag name="KSO_WM_TEMPLATE_INDEX" val="2017085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USESOURCEFORMAT_APPLY" val="1"/>
  <p:tag name="KSO_WM_UNIT_TEXT_FILL_FORE_SCHEMECOLOR_INDEX" val="13"/>
  <p:tag name="KSO_WM_UNIT_TEXT_FILL_TYPE" val="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1291_7"/>
  <p:tag name="KSO_WM_TEMPLATE_SUBCATEGORY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1291"/>
  <p:tag name="KSO_WM_SLIDE_LAYOUT" val="a_b_e"/>
  <p:tag name="KSO_WM_SLIDE_LAYOUT_CNT" val="1_1_1"/>
  <p:tag name="KSO_WM_SLIDE_TYPE" val="text"/>
  <p:tag name="KSO_WM_SLIDE_SUBTYPE" val="pureTxt"/>
  <p:tag name="KSO_WM_SLIDE_SIZE" val="377*152"/>
  <p:tag name="KSO_WM_SLIDE_POSITION" val="291*159"/>
  <p:tag name="KSO_WM_TEMPLATE_MASTER_TYPE" val="1"/>
  <p:tag name="KSO_WM_TEMPLATE_COLOR_TYPE" val="1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1291_7*a*1"/>
  <p:tag name="KSO_WM_TEMPLATE_CATEGORY" val="custom"/>
  <p:tag name="KSO_WM_TEMPLATE_INDEX" val="20201291"/>
  <p:tag name="KSO_WM_UNIT_LAYERLEVEL" val="1"/>
  <p:tag name="KSO_WM_TAG_VERSION" val="1.0"/>
  <p:tag name="KSO_WM_BEAUTIFY_FLAG" val="#wm#"/>
  <p:tag name="KSO_WM_UNIT_ISNUMDGMTITLE" val="0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0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1291_7*e*1"/>
  <p:tag name="KSO_WM_TEMPLATE_CATEGORY" val="custom"/>
  <p:tag name="KSO_WM_TEMPLATE_INDEX" val="20201291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44"/>
  <p:tag name="KSO_WM_UNIT_HIGHLIGHT" val="0"/>
  <p:tag name="KSO_WM_UNIT_COMPATIBLE" val="0"/>
  <p:tag name="KSO_WM_UNIT_TYPE" val="a"/>
  <p:tag name="KSO_WM_UNIT_INDEX" val="1"/>
  <p:tag name="KSO_WM_UNIT_ID" val="custom20186323_4*a*1"/>
  <p:tag name="KSO_WM_TEMPLATE_CATEGORY" val="custom"/>
  <p:tag name="KSO_WM_TEMPLATE_INDEX" val="20186323"/>
  <p:tag name="KSO_WM_UNIT_LAYERLEVEL" val="1"/>
  <p:tag name="KSO_WM_TAG_VERSION" val="1.0"/>
  <p:tag name="KSO_WM_BEAUTIFY_FLAG" val="#wm#"/>
  <p:tag name="KSO_WM_UNIT_PRESET_TEXT" val="单击此处添加标题"/>
  <p:tag name="KSO_WM_UNIT_NOCLEAR" val="0"/>
  <p:tag name="KSO_WM_UNIT_DIAGRAM_ISNUMVISUAL" val="0"/>
  <p:tag name="KSO_WM_UNIT_DIAGRAM_ISREFERUNIT" val="0"/>
  <p:tag name="KSO_WM_UNIT_COLOR_SCHEME_SHAPE_ID" val="4"/>
  <p:tag name="KSO_WM_UNIT_COLOR_SCHEME_PARENT_PAGE" val="0_4"/>
  <p:tag name="KSO_WM_UNIT_SHOW_EDIT_AREA_INDICATION" val="0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3"/>
  <p:tag name="KSO_WM_UNIT_COLOR_SCHEME_PARENT_PAGE" val="0_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87565_4*l_i*1_1"/>
  <p:tag name="KSO_WM_TEMPLATE_CATEGORY" val="diagram"/>
  <p:tag name="KSO_WM_TEMPLATE_INDEX" val="20187565"/>
  <p:tag name="KSO_WM_UNIT_LAYERLEVEL" val="1_1"/>
  <p:tag name="KSO_WM_TAG_VERSION" val="1.0"/>
  <p:tag name="KSO_WM_BEAUTIFY_FLAG" val="#wm#"/>
  <p:tag name="KSO_WM_UNIT_LINE_FORE_SCHEMECOLOR_INDEX" val="15"/>
  <p:tag name="KSO_WM_UNIT_LINE_FILL_TYPE" val="2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6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565_4*l_h_i*1_1_1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4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7565_4*l_h_i*1_1_3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27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7565_4*l_h_i*1_1_2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1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565_4*l_h_i*1_2_1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2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7565_4*l_h_i*1_2_2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7565_4*l_h_i*1_2_3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6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565_4*l_h_i*1_3_1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17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7565_4*l_h_i*1_3_2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4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7565_4*l_h_i*1_3_3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1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7565_4*l_h_i*1_4_1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8"/>
  <p:tag name="KSO_WM_UNIT_LINE_FILL_TYPE" val="2"/>
  <p:tag name="KSO_WM_UNIT_TEXT_FILL_FORE_SCHEMECOLOR_INDEX" val="2"/>
  <p:tag name="KSO_WM_UNIT_TEXT_FILL_TYPE" val="1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1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87565_4*l_h_i*1_4_2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87565_4*l_h_i*1_4_3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3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87565_4*l_h_i*1_5_1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9"/>
  <p:tag name="KSO_WM_UNIT_LINE_FILL_TYPE" val="2"/>
  <p:tag name="KSO_WM_UNIT_TEXT_FILL_FORE_SCHEMECOLOR_INDEX" val="2"/>
  <p:tag name="KSO_WM_UNIT_TEXT_FILL_TYPE" val="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COLOR_SCHEME_SHAPE_ID" val="28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87565_4*l_h_i*1_5_2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187565_4*l_h_i*1_5_3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37"/>
  <p:tag name="KSO_WM_UNIT_COLOR_SCHEME_PARENT_PAGE" val="0_4"/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2"/>
  <p:tag name="KSO_WM_UNIT_ID" val="diagram20187565_4*l_h_a*1_1_2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38"/>
  <p:tag name="KSO_WM_UNIT_COLOR_SCHEME_PARENT_PAGE" val="0_4"/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2"/>
  <p:tag name="KSO_WM_UNIT_ID" val="diagram20187565_4*l_h_a*1_2_2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3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39"/>
  <p:tag name="KSO_WM_UNIT_COLOR_SCHEME_PARENT_PAGE" val="0_4"/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2"/>
  <p:tag name="KSO_WM_UNIT_ID" val="diagram20187565_4*l_h_a*1_3_2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40"/>
  <p:tag name="KSO_WM_UNIT_COLOR_SCHEME_PARENT_PAGE" val="0_4"/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2"/>
  <p:tag name="KSO_WM_UNIT_ID" val="diagram20187565_4*l_h_a*1_4_2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41"/>
  <p:tag name="KSO_WM_UNIT_COLOR_SCHEME_PARENT_PAGE" val="0_4"/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2"/>
  <p:tag name="KSO_WM_UNIT_ID" val="diagram20187565_4*l_h_a*1_5_2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35"/>
  <p:tag name="KSO_WM_UNIT_COLOR_SCHEME_PARENT_PAGE" val="0_4"/>
  <p:tag name="KSO_WM_UNIT_ISCONTENTS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565_4*l_h_a*1_1_1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36"/>
  <p:tag name="KSO_WM_UNIT_COLOR_SCHEME_PARENT_PAGE" val="0_4"/>
  <p:tag name="KSO_WM_UNIT_ISCONTENTS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565_4*l_h_a*1_3_1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43"/>
  <p:tag name="KSO_WM_UNIT_COLOR_SCHEME_PARENT_PAGE" val="0_4"/>
  <p:tag name="KSO_WM_UNIT_ISCONTENTS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565_4*l_h_a*1_2_1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44"/>
  <p:tag name="KSO_WM_UNIT_COLOR_SCHEME_PARENT_PAGE" val="0_4"/>
  <p:tag name="KSO_WM_UNIT_ISCONTENTS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87565_4*l_h_a*1_4_1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45"/>
  <p:tag name="KSO_WM_UNIT_COLOR_SCHEME_PARENT_PAGE" val="0_4"/>
  <p:tag name="KSO_WM_UNIT_ISCONTENTS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87565_4*l_h_a*1_5_1"/>
  <p:tag name="KSO_WM_TEMPLATE_CATEGORY" val="diagram"/>
  <p:tag name="KSO_WM_TEMPLATE_INDEX" val="2018756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1291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1291_15"/>
  <p:tag name="KSO_WM_TEMPLATE_SUBCATEGORY" val="0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1291"/>
  <p:tag name="KSO_WM_SLIDE_LAYOUT" val="a"/>
  <p:tag name="KSO_WM_SLIDE_LAYOUT_CNT" val="1"/>
  <p:tag name="KSO_WM_TEMPLATE_MASTER_TYPE" val="1"/>
  <p:tag name="KSO_WM_TEMPLATE_COLOR_TYPE" val="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1291_15*a*1"/>
  <p:tag name="KSO_WM_TEMPLATE_CATEGORY" val="custom"/>
  <p:tag name="KSO_WM_TEMPLATE_INDEX" val="20201291"/>
  <p:tag name="KSO_WM_UNIT_LAYERLEVEL" val="1"/>
  <p:tag name="KSO_WM_TAG_VERSION" val="1.0"/>
  <p:tag name="KSO_WM_BEAUTIFY_FLAG" val="#wm#"/>
  <p:tag name="KSO_WM_UNIT_PRESET_TEXT" val="感谢支持"/>
  <p:tag name="KSO_WM_UNIT_ISNUMDGMTITLE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heme/theme1.xml><?xml version="1.0" encoding="utf-8"?>
<a:theme xmlns:a="http://schemas.openxmlformats.org/drawingml/2006/main" name="3_Office 主题​​">
  <a:themeElements>
    <a:clrScheme name="自定义 107">
      <a:dk1>
        <a:srgbClr val="000000"/>
      </a:dk1>
      <a:lt1>
        <a:srgbClr val="FFFFFF"/>
      </a:lt1>
      <a:dk2>
        <a:srgbClr val="FADFCF"/>
      </a:dk2>
      <a:lt2>
        <a:srgbClr val="FFFFFF"/>
      </a:lt2>
      <a:accent1>
        <a:srgbClr val="73C4CC"/>
      </a:accent1>
      <a:accent2>
        <a:srgbClr val="68BFDA"/>
      </a:accent2>
      <a:accent3>
        <a:srgbClr val="68B3E6"/>
      </a:accent3>
      <a:accent4>
        <a:srgbClr val="82A4EB"/>
      </a:accent4>
      <a:accent5>
        <a:srgbClr val="A68DDF"/>
      </a:accent5>
      <a:accent6>
        <a:srgbClr val="C76FC1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自定义 107">
      <a:dk1>
        <a:srgbClr val="000000"/>
      </a:dk1>
      <a:lt1>
        <a:srgbClr val="FFFFFF"/>
      </a:lt1>
      <a:dk2>
        <a:srgbClr val="FADFCF"/>
      </a:dk2>
      <a:lt2>
        <a:srgbClr val="FFFFFF"/>
      </a:lt2>
      <a:accent1>
        <a:srgbClr val="73C4CC"/>
      </a:accent1>
      <a:accent2>
        <a:srgbClr val="68BFDA"/>
      </a:accent2>
      <a:accent3>
        <a:srgbClr val="68B3E6"/>
      </a:accent3>
      <a:accent4>
        <a:srgbClr val="82A4EB"/>
      </a:accent4>
      <a:accent5>
        <a:srgbClr val="A68DDF"/>
      </a:accent5>
      <a:accent6>
        <a:srgbClr val="C76FC1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​​">
  <a:themeElements>
    <a:clrScheme name="自定义 107">
      <a:dk1>
        <a:srgbClr val="000000"/>
      </a:dk1>
      <a:lt1>
        <a:srgbClr val="FFFFFF"/>
      </a:lt1>
      <a:dk2>
        <a:srgbClr val="FADFCF"/>
      </a:dk2>
      <a:lt2>
        <a:srgbClr val="FFFFFF"/>
      </a:lt2>
      <a:accent1>
        <a:srgbClr val="73C4CC"/>
      </a:accent1>
      <a:accent2>
        <a:srgbClr val="68BFDA"/>
      </a:accent2>
      <a:accent3>
        <a:srgbClr val="68B3E6"/>
      </a:accent3>
      <a:accent4>
        <a:srgbClr val="82A4EB"/>
      </a:accent4>
      <a:accent5>
        <a:srgbClr val="A68DDF"/>
      </a:accent5>
      <a:accent6>
        <a:srgbClr val="C76FC1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自定义 107">
      <a:dk1>
        <a:srgbClr val="000000"/>
      </a:dk1>
      <a:lt1>
        <a:srgbClr val="FFFFFF"/>
      </a:lt1>
      <a:dk2>
        <a:srgbClr val="FADFCF"/>
      </a:dk2>
      <a:lt2>
        <a:srgbClr val="FFFFFF"/>
      </a:lt2>
      <a:accent1>
        <a:srgbClr val="73C4CC"/>
      </a:accent1>
      <a:accent2>
        <a:srgbClr val="68BFDA"/>
      </a:accent2>
      <a:accent3>
        <a:srgbClr val="68B3E6"/>
      </a:accent3>
      <a:accent4>
        <a:srgbClr val="82A4EB"/>
      </a:accent4>
      <a:accent5>
        <a:srgbClr val="A68DDF"/>
      </a:accent5>
      <a:accent6>
        <a:srgbClr val="C76FC1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自定义 107">
      <a:dk1>
        <a:srgbClr val="000000"/>
      </a:dk1>
      <a:lt1>
        <a:srgbClr val="FFFFFF"/>
      </a:lt1>
      <a:dk2>
        <a:srgbClr val="FADFCF"/>
      </a:dk2>
      <a:lt2>
        <a:srgbClr val="FFFFFF"/>
      </a:lt2>
      <a:accent1>
        <a:srgbClr val="73C4CC"/>
      </a:accent1>
      <a:accent2>
        <a:srgbClr val="68BFDA"/>
      </a:accent2>
      <a:accent3>
        <a:srgbClr val="68B3E6"/>
      </a:accent3>
      <a:accent4>
        <a:srgbClr val="82A4EB"/>
      </a:accent4>
      <a:accent5>
        <a:srgbClr val="A68DDF"/>
      </a:accent5>
      <a:accent6>
        <a:srgbClr val="C76FC1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2945</Words>
  <Application>Microsoft Office PowerPoint</Application>
  <PresentationFormat>全屏显示(4:3)</PresentationFormat>
  <Paragraphs>262</Paragraphs>
  <Slides>34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34</vt:i4>
      </vt:variant>
    </vt:vector>
  </HeadingPairs>
  <TitlesOfParts>
    <vt:vector size="39" baseType="lpstr">
      <vt:lpstr>3_Office 主题​​</vt:lpstr>
      <vt:lpstr>4_Office 主题​​</vt:lpstr>
      <vt:lpstr>6_Office 主题​​</vt:lpstr>
      <vt:lpstr>2_Office 主题​​</vt:lpstr>
      <vt:lpstr>1_Office 主题​​</vt:lpstr>
      <vt:lpstr>讯展云站 企业组合健身行业 解决方案</vt:lpstr>
      <vt:lpstr>幻灯片 2</vt:lpstr>
      <vt:lpstr>健身行业现状分析</vt:lpstr>
      <vt:lpstr>幻灯片 4</vt:lpstr>
      <vt:lpstr>幻灯片 5</vt:lpstr>
      <vt:lpstr>幻灯片 6</vt:lpstr>
      <vt:lpstr>企业建设组合产品介绍</vt:lpstr>
      <vt:lpstr>企业建设产品组合整体逻辑 </vt:lpstr>
      <vt:lpstr>幻灯片 9</vt:lpstr>
      <vt:lpstr>产品组合解决方案</vt:lpstr>
      <vt:lpstr>幻灯片 11</vt:lpstr>
      <vt:lpstr>1、品牌展示——展示型网站（ipv6标识） </vt:lpstr>
      <vt:lpstr>幻灯片 13</vt:lpstr>
      <vt:lpstr>2、曝光引流——小程序（多渠道推广）</vt:lpstr>
      <vt:lpstr>2、曝光引流——小程序（微信流量）</vt:lpstr>
      <vt:lpstr>2、曝光引流——销售系统（获客文章、海报、视频）</vt:lpstr>
      <vt:lpstr>幻灯片 17</vt:lpstr>
      <vt:lpstr>3、获客转化——展示型网站（知识付费）</vt:lpstr>
      <vt:lpstr>3、获客转化——展示型网站（表单支付）</vt:lpstr>
      <vt:lpstr>幻灯片 20</vt:lpstr>
      <vt:lpstr>3、获客转化 — — 小程序（新人有礼） </vt:lpstr>
      <vt:lpstr>幻灯片 22</vt:lpstr>
      <vt:lpstr>4、复购留存--小程序（闯关打卡、在线答题）</vt:lpstr>
      <vt:lpstr>4、复购留存——小程序（等级会员） </vt:lpstr>
      <vt:lpstr>幻灯片 25</vt:lpstr>
      <vt:lpstr>5、企业管理——企业邮箱</vt:lpstr>
      <vt:lpstr>5、企业管理——销售系统（员工管理）</vt:lpstr>
      <vt:lpstr>幻灯片 28</vt:lpstr>
      <vt:lpstr>行业案例参考</vt:lpstr>
      <vt:lpstr> </vt:lpstr>
      <vt:lpstr>案例分析</vt:lpstr>
      <vt:lpstr>案例分析</vt:lpstr>
      <vt:lpstr>案例分析</vt:lpstr>
      <vt:lpstr>感谢支持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健身行业- 企业品牌建设方案</dc:title>
  <dc:creator>Administrator</dc:creator>
  <cp:lastModifiedBy>Administrator</cp:lastModifiedBy>
  <cp:revision>31</cp:revision>
  <dcterms:created xsi:type="dcterms:W3CDTF">2020-12-02T14:10:00Z</dcterms:created>
  <dcterms:modified xsi:type="dcterms:W3CDTF">2021-04-30T08:41:34Z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