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Default Extension="fntdata" ContentType="application/x-fontdata"/>
  <Override PartName="/ppt/tags/tag29.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Override PartName="/ppt/tags/tag14.xml" ContentType="application/vnd.openxmlformats-officedocument.presentationml.tags+xml"/>
  <Override PartName="/ppt/tags/tag15.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Default Extension="emf" ContentType="image/x-emf"/>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46" r:id="rId2"/>
    <p:sldId id="287" r:id="rId3"/>
    <p:sldId id="259" r:id="rId4"/>
    <p:sldId id="336" r:id="rId5"/>
    <p:sldId id="326" r:id="rId6"/>
    <p:sldId id="264" r:id="rId7"/>
    <p:sldId id="359" r:id="rId8"/>
    <p:sldId id="266" r:id="rId9"/>
    <p:sldId id="276" r:id="rId10"/>
    <p:sldId id="307" r:id="rId11"/>
    <p:sldId id="308" r:id="rId12"/>
    <p:sldId id="311" r:id="rId13"/>
  </p:sldIdLst>
  <p:sldSz cx="12192000" cy="6858000"/>
  <p:notesSz cx="6858000" cy="9144000"/>
  <p:embeddedFontLst>
    <p:embeddedFont>
      <p:font typeface="Calibri" pitchFamily="34" charset="0"/>
      <p:regular r:id="rId14"/>
      <p:bold r:id="rId15"/>
      <p:italic r:id="rId16"/>
      <p:boldItalic r:id="rId17"/>
    </p:embeddedFont>
    <p:embeddedFont>
      <p:font typeface="微软雅黑" pitchFamily="34" charset="-122"/>
      <p:regular r:id="rId18"/>
      <p:bold r:id="rId19"/>
    </p:embeddedFont>
    <p:embeddedFont>
      <p:font typeface="胡晓波男神体" pitchFamily="2" charset="-122"/>
      <p:regular r:id="rId20"/>
    </p:embeddedFont>
    <p:embeddedFont>
      <p:font typeface="黑体" pitchFamily="49" charset="-122"/>
      <p:regular r:id="rId2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72C9"/>
    <a:srgbClr val="C0504D"/>
    <a:srgbClr val="5B9BD5"/>
    <a:srgbClr val="D74D6E"/>
    <a:srgbClr val="D6494C"/>
    <a:srgbClr val="F5E7F8"/>
    <a:srgbClr val="D5C4FB"/>
    <a:srgbClr val="F9E0E5"/>
    <a:srgbClr val="DCCCFA"/>
    <a:srgbClr val="BDA9F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8" autoAdjust="0"/>
    <p:restoredTop sz="94660"/>
  </p:normalViewPr>
  <p:slideViewPr>
    <p:cSldViewPr snapToGrid="0">
      <p:cViewPr>
        <p:scale>
          <a:sx n="100" d="100"/>
          <a:sy n="100" d="100"/>
        </p:scale>
        <p:origin x="-1050" y="-3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2021/4/30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package" Target="../embeddings/Presentation11.pptx"/><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cstate="print">
            <a:alphaModFix amt="32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2021/4/30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graphicFrame>
        <p:nvGraphicFramePr>
          <p:cNvPr id="8" name="对象 7">
            <a:hlinkClick r:id="" action="ppaction://ole?verb=0"/>
          </p:cNvPr>
          <p:cNvGraphicFramePr>
            <a:graphicFrameLocks/>
          </p:cNvGraphicFramePr>
          <p:nvPr userDrawn="1"/>
        </p:nvGraphicFramePr>
        <p:xfrm>
          <a:off x="11989435" y="6930318"/>
          <a:ext cx="191591" cy="107705"/>
        </p:xfrm>
        <a:graphic>
          <a:graphicData uri="http://schemas.openxmlformats.org/presentationml/2006/ole">
            <p:oleObj spid="_x0000_s1031" name="Presentation" r:id="rId15" imgW="6116359" imgH="3439212" progId="">
              <p:embed/>
            </p:oleObj>
          </a:graphicData>
        </a:graphic>
      </p:graphicFrame>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3.xml"/><Relationship Id="rId7" Type="http://schemas.openxmlformats.org/officeDocument/2006/relationships/image" Target="../media/image8.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2.xml"/><Relationship Id="rId5" Type="http://schemas.openxmlformats.org/officeDocument/2006/relationships/tags" Target="../tags/tag35.xml"/><Relationship Id="rId4" Type="http://schemas.openxmlformats.org/officeDocument/2006/relationships/tags" Target="../tags/tag3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2.xml"/><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2.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svg"/></Relationships>
</file>

<file path=ppt/slides/_rels/slide5.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image" Target="../media/image3.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tags" Target="../tags/tag26.xml"/><Relationship Id="rId10" Type="http://schemas.openxmlformats.org/officeDocument/2006/relationships/tags" Target="../tags/tag21.xml"/><Relationship Id="rId19" Type="http://schemas.openxmlformats.org/officeDocument/2006/relationships/slideLayout" Target="../slideLayouts/slideLayout7.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4"/>
          <p:cNvSpPr/>
          <p:nvPr/>
        </p:nvSpPr>
        <p:spPr>
          <a:xfrm rot="19761206" flipH="1" flipV="1">
            <a:off x="3235676" y="4536462"/>
            <a:ext cx="2111938" cy="929397"/>
          </a:xfrm>
          <a:prstGeom prst="roundRect">
            <a:avLst>
              <a:gd name="adj" fmla="val 50000"/>
            </a:avLst>
          </a:prstGeom>
          <a:gradFill>
            <a:gsLst>
              <a:gs pos="0">
                <a:srgbClr val="E0D5FF">
                  <a:alpha val="0"/>
                </a:srgbClr>
              </a:gs>
              <a:gs pos="100000">
                <a:srgbClr val="A4CCEC">
                  <a:alpha val="3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24"/>
          <p:cNvSpPr/>
          <p:nvPr/>
        </p:nvSpPr>
        <p:spPr>
          <a:xfrm rot="19920000">
            <a:off x="1422423" y="4277435"/>
            <a:ext cx="2868472" cy="213236"/>
          </a:xfrm>
          <a:prstGeom prst="roundRect">
            <a:avLst>
              <a:gd name="adj" fmla="val 50000"/>
            </a:avLst>
          </a:prstGeom>
          <a:gradFill>
            <a:gsLst>
              <a:gs pos="0">
                <a:srgbClr val="E0D5FF"/>
              </a:gs>
              <a:gs pos="100000">
                <a:srgbClr val="C7E2F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24"/>
          <p:cNvSpPr/>
          <p:nvPr/>
        </p:nvSpPr>
        <p:spPr>
          <a:xfrm rot="19920000">
            <a:off x="2762834" y="5641323"/>
            <a:ext cx="2111938" cy="414424"/>
          </a:xfrm>
          <a:prstGeom prst="roundRect">
            <a:avLst>
              <a:gd name="adj" fmla="val 50000"/>
            </a:avLst>
          </a:prstGeom>
          <a:gradFill>
            <a:gsLst>
              <a:gs pos="0">
                <a:srgbClr val="E0D5FF"/>
              </a:gs>
              <a:gs pos="100000">
                <a:srgbClr val="63A5E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24"/>
          <p:cNvSpPr/>
          <p:nvPr/>
        </p:nvSpPr>
        <p:spPr>
          <a:xfrm rot="19920000">
            <a:off x="7630460" y="2536897"/>
            <a:ext cx="1430655" cy="152156"/>
          </a:xfrm>
          <a:prstGeom prst="roundRect">
            <a:avLst>
              <a:gd name="adj" fmla="val 50000"/>
            </a:avLst>
          </a:prstGeom>
          <a:gradFill>
            <a:gsLst>
              <a:gs pos="17000">
                <a:srgbClr val="E0D5FF"/>
              </a:gs>
              <a:gs pos="100000">
                <a:srgbClr val="8EBFE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503998" y="-1163002"/>
            <a:ext cx="9184005" cy="9184005"/>
          </a:xfrm>
          <a:prstGeom prst="ellipse">
            <a:avLst/>
          </a:prstGeom>
          <a:noFill/>
          <a:ln w="19050">
            <a:gradFill>
              <a:gsLst>
                <a:gs pos="15000">
                  <a:schemeClr val="bg1">
                    <a:alpha val="0"/>
                  </a:schemeClr>
                </a:gs>
                <a:gs pos="0">
                  <a:schemeClr val="bg1"/>
                </a:gs>
                <a:gs pos="85000">
                  <a:schemeClr val="accent1">
                    <a:lumMod val="5000"/>
                    <a:lumOff val="95000"/>
                    <a:alpha val="0"/>
                  </a:schemeClr>
                </a:gs>
                <a:gs pos="100000">
                  <a:schemeClr val="bg1"/>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rot="19920000">
            <a:off x="7669252" y="1300751"/>
            <a:ext cx="2111938" cy="595481"/>
          </a:xfrm>
          <a:prstGeom prst="roundRect">
            <a:avLst>
              <a:gd name="adj" fmla="val 50000"/>
            </a:avLst>
          </a:prstGeom>
          <a:gradFill>
            <a:gsLst>
              <a:gs pos="17000">
                <a:srgbClr val="E0D5FF"/>
              </a:gs>
              <a:gs pos="100000">
                <a:srgbClr val="63A5E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1653" y="-2145347"/>
            <a:ext cx="11148695" cy="11148695"/>
          </a:xfrm>
          <a:prstGeom prst="ellipse">
            <a:avLst/>
          </a:prstGeom>
          <a:noFill/>
          <a:ln w="19050">
            <a:gradFill>
              <a:gsLst>
                <a:gs pos="15000">
                  <a:schemeClr val="bg1">
                    <a:alpha val="0"/>
                  </a:schemeClr>
                </a:gs>
                <a:gs pos="0">
                  <a:schemeClr val="bg1"/>
                </a:gs>
                <a:gs pos="85000">
                  <a:schemeClr val="accent1">
                    <a:lumMod val="5000"/>
                    <a:lumOff val="95000"/>
                    <a:alpha val="0"/>
                  </a:schemeClr>
                </a:gs>
                <a:gs pos="100000">
                  <a:schemeClr val="bg1"/>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284208" y="1804244"/>
            <a:ext cx="620792" cy="620792"/>
            <a:chOff x="14891" y="1818"/>
            <a:chExt cx="2709" cy="2709"/>
          </a:xfrm>
        </p:grpSpPr>
        <p:sp>
          <p:nvSpPr>
            <p:cNvPr id="22" name="椭圆 21"/>
            <p:cNvSpPr/>
            <p:nvPr/>
          </p:nvSpPr>
          <p:spPr>
            <a:xfrm>
              <a:off x="14891" y="1818"/>
              <a:ext cx="2709" cy="2709"/>
            </a:xfrm>
            <a:prstGeom prst="ellipse">
              <a:avLst/>
            </a:prstGeom>
            <a:gradFill>
              <a:gsLst>
                <a:gs pos="0">
                  <a:srgbClr val="80BDF0">
                    <a:alpha val="100000"/>
                  </a:srgbClr>
                </a:gs>
                <a:gs pos="100000">
                  <a:srgbClr val="5D73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椭圆 17"/>
          <p:cNvSpPr/>
          <p:nvPr/>
        </p:nvSpPr>
        <p:spPr>
          <a:xfrm>
            <a:off x="3292976" y="607855"/>
            <a:ext cx="5657215" cy="5657215"/>
          </a:xfrm>
          <a:prstGeom prst="ellipse">
            <a:avLst/>
          </a:prstGeom>
          <a:gradFill>
            <a:gsLst>
              <a:gs pos="0">
                <a:srgbClr val="FEF0F6"/>
              </a:gs>
              <a:gs pos="100000">
                <a:srgbClr val="BDA9F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0877506" y="4874203"/>
            <a:ext cx="232844" cy="232844"/>
          </a:xfrm>
          <a:prstGeom prst="ellipse">
            <a:avLst/>
          </a:prstGeom>
          <a:gradFill>
            <a:gsLst>
              <a:gs pos="0">
                <a:srgbClr val="B980E9"/>
              </a:gs>
              <a:gs pos="100000">
                <a:srgbClr val="FCE7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1492019" y="2152436"/>
            <a:ext cx="151210" cy="151210"/>
          </a:xfrm>
          <a:prstGeom prst="ellipse">
            <a:avLst/>
          </a:prstGeom>
          <a:solidFill>
            <a:srgbClr val="607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2141738" y="4762810"/>
            <a:ext cx="151210" cy="151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981221" y="976224"/>
            <a:ext cx="151210" cy="151210"/>
          </a:xfrm>
          <a:prstGeom prst="ellipse">
            <a:avLst/>
          </a:prstGeom>
          <a:gradFill>
            <a:gsLst>
              <a:gs pos="0">
                <a:srgbClr val="FB8F96"/>
              </a:gs>
              <a:gs pos="100000">
                <a:srgbClr val="FCE7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589874" y="2422920"/>
            <a:ext cx="11228705" cy="3365446"/>
            <a:chOff x="673392" y="2326760"/>
            <a:chExt cx="11229239" cy="2986384"/>
          </a:xfrm>
        </p:grpSpPr>
        <p:grpSp>
          <p:nvGrpSpPr>
            <p:cNvPr id="39" name="组合 38"/>
            <p:cNvGrpSpPr/>
            <p:nvPr/>
          </p:nvGrpSpPr>
          <p:grpSpPr>
            <a:xfrm>
              <a:off x="673392" y="2326760"/>
              <a:ext cx="11229239" cy="1294247"/>
              <a:chOff x="2041232" y="2324392"/>
              <a:chExt cx="8325698" cy="1294247"/>
            </a:xfrm>
          </p:grpSpPr>
          <p:sp>
            <p:nvSpPr>
              <p:cNvPr id="36" name="文本框 35"/>
              <p:cNvSpPr txBox="1"/>
              <p:nvPr/>
            </p:nvSpPr>
            <p:spPr>
              <a:xfrm>
                <a:off x="2638708" y="2324392"/>
                <a:ext cx="7231959" cy="1282475"/>
              </a:xfrm>
              <a:prstGeom prst="rect">
                <a:avLst/>
              </a:prstGeom>
              <a:noFill/>
              <a:effectLst/>
            </p:spPr>
            <p:txBody>
              <a:bodyPr wrap="square">
                <a:spAutoFit/>
              </a:bodyPr>
              <a:lstStyle/>
              <a:p>
                <a:pPr algn="ctr"/>
                <a:r>
                  <a:rPr lang="zh-CN" altLang="en-US" sz="8800" i="1">
                    <a:solidFill>
                      <a:srgbClr val="6072C9"/>
                    </a:solidFill>
                    <a:effectLst>
                      <a:outerShdw blurRad="101600" dist="38100" dir="2700000" algn="tl" rotWithShape="0">
                        <a:srgbClr val="144A86">
                          <a:alpha val="40000"/>
                        </a:srgbClr>
                      </a:outerShdw>
                    </a:effectLst>
                    <a:latin typeface="胡晓波男神体" panose="02010600030101010101" pitchFamily="2" charset="-122"/>
                    <a:ea typeface="胡晓波男神体" panose="02010600030101010101" pitchFamily="2" charset="-122"/>
                    <a:cs typeface="胡晓波男神体" panose="02010600030101010101" pitchFamily="2" charset="-122"/>
                    <a:sym typeface="+mn-ea"/>
                  </a:rPr>
                  <a:t>企业品牌建设套餐 </a:t>
                </a:r>
              </a:p>
            </p:txBody>
          </p:sp>
          <p:sp>
            <p:nvSpPr>
              <p:cNvPr id="29" name="文本框 28"/>
              <p:cNvSpPr txBox="1"/>
              <p:nvPr/>
            </p:nvSpPr>
            <p:spPr>
              <a:xfrm>
                <a:off x="2041232" y="2336164"/>
                <a:ext cx="8325698" cy="1282475"/>
              </a:xfrm>
              <a:prstGeom prst="rect">
                <a:avLst/>
              </a:prstGeom>
              <a:noFill/>
            </p:spPr>
            <p:txBody>
              <a:bodyPr wrap="square">
                <a:spAutoFit/>
              </a:bodyPr>
              <a:lstStyle/>
              <a:p>
                <a:pPr algn="ctr"/>
                <a:r>
                  <a:rPr lang="zh-CN" altLang="en-US" sz="8800" i="1">
                    <a:ln>
                      <a:solidFill>
                        <a:srgbClr val="6072C9"/>
                      </a:solidFill>
                    </a:ln>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sym typeface="+mn-ea"/>
                  </a:rPr>
                  <a:t>企业品牌建设套餐 </a:t>
                </a:r>
              </a:p>
            </p:txBody>
          </p:sp>
        </p:grpSp>
        <p:grpSp>
          <p:nvGrpSpPr>
            <p:cNvPr id="40" name="组合 39"/>
            <p:cNvGrpSpPr/>
            <p:nvPr/>
          </p:nvGrpSpPr>
          <p:grpSpPr>
            <a:xfrm>
              <a:off x="3376927" y="4402565"/>
              <a:ext cx="8080127" cy="910579"/>
              <a:chOff x="3760976" y="4526141"/>
              <a:chExt cx="5903086" cy="910579"/>
            </a:xfrm>
          </p:grpSpPr>
          <p:sp>
            <p:nvSpPr>
              <p:cNvPr id="38" name="文本框 37"/>
              <p:cNvSpPr txBox="1"/>
              <p:nvPr/>
            </p:nvSpPr>
            <p:spPr>
              <a:xfrm>
                <a:off x="3760976" y="4526141"/>
                <a:ext cx="5820844" cy="900437"/>
              </a:xfrm>
              <a:prstGeom prst="rect">
                <a:avLst/>
              </a:prstGeom>
              <a:noFill/>
              <a:effectLst/>
            </p:spPr>
            <p:txBody>
              <a:bodyPr wrap="square">
                <a:spAutoFit/>
              </a:bodyPr>
              <a:lstStyle/>
              <a:p>
                <a:pPr algn="r"/>
                <a:r>
                  <a:rPr lang="zh-CN" altLang="en-US" sz="6000" i="1">
                    <a:solidFill>
                      <a:srgbClr val="6072C9"/>
                    </a:solidFill>
                    <a:effectLst>
                      <a:outerShdw blurRad="101600" dist="38100" dir="2700000" algn="tl" rotWithShape="0">
                        <a:srgbClr val="144A86">
                          <a:alpha val="40000"/>
                        </a:srgbClr>
                      </a:outerShdw>
                    </a:effectLst>
                    <a:latin typeface="胡晓波男神体" panose="02010600030101010101" pitchFamily="2" charset="-122"/>
                    <a:ea typeface="胡晓波男神体" panose="02010600030101010101" pitchFamily="2" charset="-122"/>
                    <a:cs typeface="胡晓波男神体" panose="02010600030101010101" pitchFamily="2" charset="-122"/>
                    <a:sym typeface="+mn-ea"/>
                  </a:rPr>
                  <a:t>月度特供</a:t>
                </a:r>
                <a:endParaRPr lang="zh-CN" altLang="en-US" sz="6000">
                  <a:solidFill>
                    <a:srgbClr val="6072C9"/>
                  </a:solidFill>
                  <a:effectLst>
                    <a:outerShdw blurRad="101600" dist="38100" dir="2700000" algn="tl" rotWithShape="0">
                      <a:srgbClr val="144A86">
                        <a:alpha val="40000"/>
                      </a:srgbClr>
                    </a:outerShdw>
                  </a:effectLst>
                </a:endParaRPr>
              </a:p>
            </p:txBody>
          </p:sp>
          <p:sp>
            <p:nvSpPr>
              <p:cNvPr id="34" name="文本框 33"/>
              <p:cNvSpPr txBox="1"/>
              <p:nvPr/>
            </p:nvSpPr>
            <p:spPr>
              <a:xfrm>
                <a:off x="6197090" y="4536283"/>
                <a:ext cx="3466972" cy="900437"/>
              </a:xfrm>
              <a:prstGeom prst="rect">
                <a:avLst/>
              </a:prstGeom>
              <a:noFill/>
            </p:spPr>
            <p:txBody>
              <a:bodyPr wrap="square">
                <a:spAutoFit/>
              </a:bodyPr>
              <a:lstStyle/>
              <a:p>
                <a:pPr algn="r"/>
                <a:r>
                  <a:rPr lang="zh-CN" altLang="en-US" sz="6000" i="1">
                    <a:ln>
                      <a:solidFill>
                        <a:srgbClr val="6072C9"/>
                      </a:solidFill>
                    </a:ln>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sym typeface="+mn-ea"/>
                  </a:rPr>
                  <a:t>月度特供</a:t>
                </a:r>
              </a:p>
            </p:txBody>
          </p:sp>
        </p:grpSp>
      </p:grpSp>
      <p:sp>
        <p:nvSpPr>
          <p:cNvPr id="78" name="任意多边形: 形状 77"/>
          <p:cNvSpPr/>
          <p:nvPr/>
        </p:nvSpPr>
        <p:spPr>
          <a:xfrm rot="19920000">
            <a:off x="11510096" y="5224285"/>
            <a:ext cx="803688" cy="329478"/>
          </a:xfrm>
          <a:custGeom>
            <a:avLst/>
            <a:gdLst>
              <a:gd name="connsiteX0" fmla="*/ 803688 w 803688"/>
              <a:gd name="connsiteY0" fmla="*/ 0 h 329478"/>
              <a:gd name="connsiteX1" fmla="*/ 628501 w 803688"/>
              <a:gd name="connsiteY1" fmla="*/ 329478 h 329478"/>
              <a:gd name="connsiteX2" fmla="*/ 164739 w 803688"/>
              <a:gd name="connsiteY2" fmla="*/ 329478 h 329478"/>
              <a:gd name="connsiteX3" fmla="*/ 0 w 803688"/>
              <a:gd name="connsiteY3" fmla="*/ 164739 h 329478"/>
              <a:gd name="connsiteX4" fmla="*/ 164739 w 803688"/>
              <a:gd name="connsiteY4" fmla="*/ 0 h 3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688" h="329478">
                <a:moveTo>
                  <a:pt x="803688" y="0"/>
                </a:moveTo>
                <a:lnTo>
                  <a:pt x="628501" y="329478"/>
                </a:lnTo>
                <a:lnTo>
                  <a:pt x="164739" y="329478"/>
                </a:lnTo>
                <a:cubicBezTo>
                  <a:pt x="73756" y="329478"/>
                  <a:pt x="0" y="255722"/>
                  <a:pt x="0" y="164739"/>
                </a:cubicBezTo>
                <a:cubicBezTo>
                  <a:pt x="0" y="73756"/>
                  <a:pt x="73756" y="0"/>
                  <a:pt x="164739" y="0"/>
                </a:cubicBezTo>
                <a:close/>
              </a:path>
            </a:pathLst>
          </a:custGeom>
          <a:gradFill>
            <a:gsLst>
              <a:gs pos="0">
                <a:srgbClr val="C7E2F4"/>
              </a:gs>
              <a:gs pos="100000">
                <a:srgbClr val="63A5E7">
                  <a:alpha val="2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72" name="组合 71"/>
          <p:cNvGrpSpPr/>
          <p:nvPr/>
        </p:nvGrpSpPr>
        <p:grpSpPr>
          <a:xfrm>
            <a:off x="8192638" y="5650904"/>
            <a:ext cx="614906" cy="614906"/>
            <a:chOff x="14891" y="1818"/>
            <a:chExt cx="2709" cy="2709"/>
          </a:xfrm>
        </p:grpSpPr>
        <p:sp>
          <p:nvSpPr>
            <p:cNvPr id="73" name="椭圆 72"/>
            <p:cNvSpPr/>
            <p:nvPr/>
          </p:nvSpPr>
          <p:spPr>
            <a:xfrm>
              <a:off x="14891" y="1818"/>
              <a:ext cx="2709" cy="2709"/>
            </a:xfrm>
            <a:prstGeom prst="ellipse">
              <a:avLst/>
            </a:prstGeom>
            <a:gradFill>
              <a:gsLst>
                <a:gs pos="0">
                  <a:srgbClr val="80BDF0">
                    <a:alpha val="100000"/>
                  </a:srgbClr>
                </a:gs>
                <a:gs pos="100000">
                  <a:srgbClr val="5D73CE"/>
                </a:gs>
              </a:gsLst>
              <a:lin ang="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0" name="任意多边形: 形状 79"/>
          <p:cNvSpPr/>
          <p:nvPr/>
        </p:nvSpPr>
        <p:spPr>
          <a:xfrm rot="19920000">
            <a:off x="11795465" y="5832831"/>
            <a:ext cx="500068" cy="131341"/>
          </a:xfrm>
          <a:custGeom>
            <a:avLst/>
            <a:gdLst>
              <a:gd name="connsiteX0" fmla="*/ 301075 w 301075"/>
              <a:gd name="connsiteY0" fmla="*/ 0 h 123605"/>
              <a:gd name="connsiteX1" fmla="*/ 235353 w 301075"/>
              <a:gd name="connsiteY1" fmla="*/ 123605 h 123605"/>
              <a:gd name="connsiteX2" fmla="*/ 61803 w 301075"/>
              <a:gd name="connsiteY2" fmla="*/ 123605 h 123605"/>
              <a:gd name="connsiteX3" fmla="*/ 0 w 301075"/>
              <a:gd name="connsiteY3" fmla="*/ 61802 h 123605"/>
              <a:gd name="connsiteX4" fmla="*/ 0 w 301075"/>
              <a:gd name="connsiteY4" fmla="*/ 61803 h 123605"/>
              <a:gd name="connsiteX5" fmla="*/ 61803 w 301075"/>
              <a:gd name="connsiteY5" fmla="*/ 0 h 1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075" h="123605">
                <a:moveTo>
                  <a:pt x="301075" y="0"/>
                </a:moveTo>
                <a:lnTo>
                  <a:pt x="235353" y="123605"/>
                </a:lnTo>
                <a:lnTo>
                  <a:pt x="61803" y="123605"/>
                </a:lnTo>
                <a:cubicBezTo>
                  <a:pt x="27670" y="123605"/>
                  <a:pt x="0" y="95935"/>
                  <a:pt x="0" y="61802"/>
                </a:cubicBezTo>
                <a:lnTo>
                  <a:pt x="0" y="61803"/>
                </a:lnTo>
                <a:cubicBezTo>
                  <a:pt x="0" y="27670"/>
                  <a:pt x="27670" y="0"/>
                  <a:pt x="61803" y="0"/>
                </a:cubicBezTo>
                <a:close/>
              </a:path>
            </a:pathLst>
          </a:custGeom>
          <a:gradFill>
            <a:gsLst>
              <a:gs pos="0">
                <a:srgbClr val="C7E2F4"/>
              </a:gs>
              <a:gs pos="100000">
                <a:srgbClr val="FBCCE0">
                  <a:alpha val="2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5" name="组合 34"/>
          <p:cNvGrpSpPr/>
          <p:nvPr/>
        </p:nvGrpSpPr>
        <p:grpSpPr>
          <a:xfrm>
            <a:off x="11405236" y="-388744"/>
            <a:ext cx="1035494" cy="1035494"/>
            <a:chOff x="14891" y="1818"/>
            <a:chExt cx="2709" cy="2709"/>
          </a:xfrm>
        </p:grpSpPr>
        <p:sp>
          <p:nvSpPr>
            <p:cNvPr id="37" name="椭圆 36"/>
            <p:cNvSpPr/>
            <p:nvPr/>
          </p:nvSpPr>
          <p:spPr>
            <a:xfrm>
              <a:off x="14891" y="1818"/>
              <a:ext cx="2709" cy="2709"/>
            </a:xfrm>
            <a:prstGeom prst="ellipse">
              <a:avLst/>
            </a:prstGeom>
            <a:gradFill>
              <a:gsLst>
                <a:gs pos="0">
                  <a:srgbClr val="80BDF0">
                    <a:alpha val="100000"/>
                  </a:srgbClr>
                </a:gs>
                <a:gs pos="100000">
                  <a:srgbClr val="5D73CE"/>
                </a:gs>
              </a:gsLst>
              <a:lin ang="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椭圆 1"/>
          <p:cNvSpPr/>
          <p:nvPr/>
        </p:nvSpPr>
        <p:spPr>
          <a:xfrm>
            <a:off x="-721120" y="4774117"/>
            <a:ext cx="2619547" cy="2619547"/>
          </a:xfrm>
          <a:prstGeom prst="ellipse">
            <a:avLst/>
          </a:prstGeom>
          <a:gradFill>
            <a:gsLst>
              <a:gs pos="0">
                <a:srgbClr val="BDA9FB">
                  <a:alpha val="64000"/>
                </a:srgbClr>
              </a:gs>
              <a:gs pos="100000">
                <a:srgbClr val="FBCCE0">
                  <a:alpha val="18000"/>
                </a:srgbClr>
              </a:gs>
            </a:gsLst>
            <a:lin ang="0" scaled="0"/>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Picture 2" descr="D:\公司图片大全\公司LOGO\公司LOGO原图\LOGO\xzyzlogo.png"/>
          <p:cNvPicPr>
            <a:picLocks noChangeAspect="1" noChangeArrowheads="1"/>
          </p:cNvPicPr>
          <p:nvPr/>
        </p:nvPicPr>
        <p:blipFill>
          <a:blip r:embed="rId2" cstate="print"/>
          <a:srcRect/>
          <a:stretch>
            <a:fillRect/>
          </a:stretch>
        </p:blipFill>
        <p:spPr bwMode="auto">
          <a:xfrm>
            <a:off x="858125" y="741728"/>
            <a:ext cx="2286095" cy="54186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任意多边形: 形状 32"/>
          <p:cNvSpPr/>
          <p:nvPr/>
        </p:nvSpPr>
        <p:spPr>
          <a:xfrm>
            <a:off x="1671947" y="0"/>
            <a:ext cx="8848107" cy="4086072"/>
          </a:xfrm>
          <a:custGeom>
            <a:avLst/>
            <a:gdLst>
              <a:gd name="connsiteX0" fmla="*/ 0 w 8848107"/>
              <a:gd name="connsiteY0" fmla="*/ 0 h 4086072"/>
              <a:gd name="connsiteX1" fmla="*/ 8848107 w 8848107"/>
              <a:gd name="connsiteY1" fmla="*/ 0 h 4086072"/>
              <a:gd name="connsiteX2" fmla="*/ 8843147 w 8848107"/>
              <a:gd name="connsiteY2" fmla="*/ 98215 h 4086072"/>
              <a:gd name="connsiteX3" fmla="*/ 4424053 w 8848107"/>
              <a:gd name="connsiteY3" fmla="*/ 4086072 h 4086072"/>
              <a:gd name="connsiteX4" fmla="*/ 4959 w 8848107"/>
              <a:gd name="connsiteY4" fmla="*/ 98215 h 408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107" h="4086072">
                <a:moveTo>
                  <a:pt x="0" y="0"/>
                </a:moveTo>
                <a:lnTo>
                  <a:pt x="8848107" y="0"/>
                </a:lnTo>
                <a:lnTo>
                  <a:pt x="8843147" y="98215"/>
                </a:lnTo>
                <a:cubicBezTo>
                  <a:pt x="8615671" y="2338135"/>
                  <a:pt x="6723988" y="4086072"/>
                  <a:pt x="4424053" y="4086072"/>
                </a:cubicBezTo>
                <a:cubicBezTo>
                  <a:pt x="2124119" y="4086072"/>
                  <a:pt x="232435" y="2338135"/>
                  <a:pt x="4959" y="98215"/>
                </a:cubicBezTo>
                <a:close/>
              </a:path>
            </a:pathLst>
          </a:custGeom>
          <a:gradFill>
            <a:gsLst>
              <a:gs pos="0">
                <a:srgbClr val="FEF0F6"/>
              </a:gs>
              <a:gs pos="100000">
                <a:srgbClr val="BDA9F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6" name="组合 15"/>
          <p:cNvGrpSpPr/>
          <p:nvPr/>
        </p:nvGrpSpPr>
        <p:grpSpPr>
          <a:xfrm>
            <a:off x="2603500" y="989965"/>
            <a:ext cx="6975475" cy="2214880"/>
            <a:chOff x="5182960" y="4044237"/>
            <a:chExt cx="1463400" cy="4539147"/>
          </a:xfrm>
        </p:grpSpPr>
        <p:sp>
          <p:nvSpPr>
            <p:cNvPr id="13" name="文本框 12"/>
            <p:cNvSpPr txBox="1"/>
            <p:nvPr/>
          </p:nvSpPr>
          <p:spPr>
            <a:xfrm>
              <a:off x="5248934" y="4044237"/>
              <a:ext cx="1381297" cy="4539147"/>
            </a:xfrm>
            <a:prstGeom prst="rect">
              <a:avLst/>
            </a:prstGeom>
            <a:noFill/>
          </p:spPr>
          <p:txBody>
            <a:bodyPr wrap="square">
              <a:spAutoFit/>
            </a:bodyPr>
            <a:lstStyle/>
            <a:p>
              <a:pPr algn="ctr"/>
              <a:r>
                <a:rPr lang="en-US" altLang="zh-CN" sz="13800" b="1" cap="all">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sym typeface="+mn-ea"/>
                </a:rPr>
                <a:t>03</a:t>
              </a:r>
              <a:endParaRPr lang="zh-CN" altLang="en-US" sz="13800" b="1" cap="all">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endParaRPr>
            </a:p>
          </p:txBody>
        </p:sp>
        <p:sp>
          <p:nvSpPr>
            <p:cNvPr id="15" name="文本框 14"/>
            <p:cNvSpPr txBox="1"/>
            <p:nvPr/>
          </p:nvSpPr>
          <p:spPr>
            <a:xfrm>
              <a:off x="5182960" y="4044237"/>
              <a:ext cx="1463400" cy="4539147"/>
            </a:xfrm>
            <a:prstGeom prst="rect">
              <a:avLst/>
            </a:prstGeom>
            <a:noFill/>
          </p:spPr>
          <p:txBody>
            <a:bodyPr wrap="square">
              <a:spAutoFit/>
            </a:bodyPr>
            <a:lstStyle/>
            <a:p>
              <a:pPr algn="ctr"/>
              <a:r>
                <a:rPr lang="en-US" altLang="zh-CN" sz="13800" b="1" cap="all">
                  <a:ln>
                    <a:solidFill>
                      <a:schemeClr val="accent1">
                        <a:shade val="50000"/>
                      </a:schemeClr>
                    </a:solidFill>
                  </a:ln>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sym typeface="+mn-ea"/>
                </a:rPr>
                <a:t>03</a:t>
              </a:r>
              <a:endParaRPr lang="zh-CN" altLang="en-US" sz="13800" b="1" cap="all">
                <a:ln>
                  <a:solidFill>
                    <a:schemeClr val="accent1">
                      <a:shade val="50000"/>
                    </a:schemeClr>
                  </a:solidFill>
                </a:ln>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endParaRPr>
            </a:p>
          </p:txBody>
        </p:sp>
      </p:grpSp>
      <p:sp>
        <p:nvSpPr>
          <p:cNvPr id="35" name="椭圆 34"/>
          <p:cNvSpPr/>
          <p:nvPr/>
        </p:nvSpPr>
        <p:spPr>
          <a:xfrm>
            <a:off x="11392692" y="5078239"/>
            <a:ext cx="1365714" cy="1365714"/>
          </a:xfrm>
          <a:prstGeom prst="ellipse">
            <a:avLst/>
          </a:prstGeom>
          <a:gradFill>
            <a:gsLst>
              <a:gs pos="0">
                <a:srgbClr val="BDA9FB">
                  <a:alpha val="64000"/>
                </a:srgbClr>
              </a:gs>
              <a:gs pos="100000">
                <a:srgbClr val="FBCCE0">
                  <a:alpha val="18000"/>
                </a:srgbClr>
              </a:gs>
            </a:gsLst>
            <a:lin ang="0" scaled="0"/>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819638" y="3779520"/>
            <a:ext cx="1303801" cy="1298719"/>
            <a:chOff x="14891" y="1818"/>
            <a:chExt cx="2709" cy="2709"/>
          </a:xfrm>
        </p:grpSpPr>
        <p:sp>
          <p:nvSpPr>
            <p:cNvPr id="37" name="椭圆 36"/>
            <p:cNvSpPr/>
            <p:nvPr/>
          </p:nvSpPr>
          <p:spPr>
            <a:xfrm>
              <a:off x="14891" y="1818"/>
              <a:ext cx="2709" cy="2709"/>
            </a:xfrm>
            <a:prstGeom prst="ellipse">
              <a:avLst/>
            </a:prstGeom>
            <a:gradFill>
              <a:gsLst>
                <a:gs pos="0">
                  <a:srgbClr val="80BDF0">
                    <a:alpha val="26000"/>
                  </a:srgbClr>
                </a:gs>
                <a:gs pos="100000">
                  <a:srgbClr val="5D73CE">
                    <a:alpha val="6100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11088174" y="831299"/>
            <a:ext cx="488009" cy="486107"/>
            <a:chOff x="14891" y="1818"/>
            <a:chExt cx="2709" cy="2709"/>
          </a:xfrm>
        </p:grpSpPr>
        <p:sp>
          <p:nvSpPr>
            <p:cNvPr id="40" name="椭圆 39"/>
            <p:cNvSpPr/>
            <p:nvPr/>
          </p:nvSpPr>
          <p:spPr>
            <a:xfrm>
              <a:off x="14891" y="1818"/>
              <a:ext cx="2709" cy="2709"/>
            </a:xfrm>
            <a:prstGeom prst="ellipse">
              <a:avLst/>
            </a:prstGeom>
            <a:gradFill>
              <a:gsLst>
                <a:gs pos="0">
                  <a:srgbClr val="80BDF0">
                    <a:alpha val="26000"/>
                  </a:srgbClr>
                </a:gs>
                <a:gs pos="100000">
                  <a:srgbClr val="5D73CE">
                    <a:alpha val="6100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a:off x="1306740" y="831056"/>
            <a:ext cx="488253" cy="486350"/>
            <a:chOff x="14891" y="1818"/>
            <a:chExt cx="2709" cy="2709"/>
          </a:xfrm>
        </p:grpSpPr>
        <p:sp>
          <p:nvSpPr>
            <p:cNvPr id="43" name="椭圆 42"/>
            <p:cNvSpPr/>
            <p:nvPr/>
          </p:nvSpPr>
          <p:spPr>
            <a:xfrm>
              <a:off x="14891" y="1818"/>
              <a:ext cx="2709" cy="2709"/>
            </a:xfrm>
            <a:prstGeom prst="ellipse">
              <a:avLst/>
            </a:prstGeom>
            <a:solidFill>
              <a:schemeClr val="lt1">
                <a:alpha val="68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4444395" y="4541506"/>
            <a:ext cx="3303210" cy="922020"/>
          </a:xfrm>
          <a:prstGeom prst="rect">
            <a:avLst/>
          </a:prstGeom>
          <a:noFill/>
        </p:spPr>
        <p:txBody>
          <a:bodyPr wrap="square" rtlCol="0" anchor="t">
            <a:spAutoFit/>
          </a:bodyPr>
          <a:lstStyle/>
          <a:p>
            <a:pPr algn="dist"/>
            <a:r>
              <a:rPr lang="zh-CN" altLang="en-US" sz="5400">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rPr>
              <a:t>公司介绍</a:t>
            </a:r>
          </a:p>
        </p:txBody>
      </p:sp>
      <p:pic>
        <p:nvPicPr>
          <p:cNvPr id="17" name="Picture 2" descr="D:\公司图片大全\公司LOGO\公司LOGO原图\LOGO\xzyzlogo.png"/>
          <p:cNvPicPr>
            <a:picLocks noChangeAspect="1" noChangeArrowheads="1"/>
          </p:cNvPicPr>
          <p:nvPr/>
        </p:nvPicPr>
        <p:blipFill>
          <a:blip r:embed="rId2" cstate="print"/>
          <a:srcRect/>
          <a:stretch>
            <a:fillRect/>
          </a:stretch>
        </p:blipFill>
        <p:spPr bwMode="auto">
          <a:xfrm>
            <a:off x="9011525" y="351203"/>
            <a:ext cx="2286095" cy="54186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203200" y="229870"/>
            <a:ext cx="11785600" cy="6398260"/>
          </a:xfrm>
          <a:prstGeom prst="roundRect">
            <a:avLst>
              <a:gd name="adj" fmla="val 15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1"/>
            </p:custDataLst>
          </p:nvPr>
        </p:nvSpPr>
        <p:spPr>
          <a:xfrm>
            <a:off x="3689350" y="240030"/>
            <a:ext cx="8300085" cy="2612390"/>
          </a:xfrm>
          <a:prstGeom prst="rect">
            <a:avLst/>
          </a:prstGeom>
          <a:solidFill>
            <a:srgbClr val="6072C9"/>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latin typeface="Arial" panose="020B0604020202020204" pitchFamily="34" charset="0"/>
              <a:ea typeface="微软雅黑" panose="020B0503020204020204" charset="-122"/>
            </a:endParaRPr>
          </a:p>
        </p:txBody>
      </p:sp>
      <p:pic>
        <p:nvPicPr>
          <p:cNvPr id="7" name="图片 6"/>
          <p:cNvPicPr preferRelativeResize="0">
            <a:picLocks noChangeAspect="1"/>
          </p:cNvPicPr>
          <p:nvPr>
            <p:custDataLst>
              <p:tags r:id="rId2"/>
            </p:custDataLst>
          </p:nvPr>
        </p:nvPicPr>
        <p:blipFill>
          <a:blip r:embed="rId7" cstate="print">
            <a:extLst>
              <a:ext uri="{28A0092B-C50C-407E-A947-70E740481C1C}">
                <a14:useLocalDpi xmlns:a14="http://schemas.microsoft.com/office/drawing/2010/main" xmlns="" val="0"/>
              </a:ext>
            </a:extLst>
          </a:blip>
          <a:stretch>
            <a:fillRect/>
          </a:stretch>
        </p:blipFill>
        <p:spPr>
          <a:xfrm>
            <a:off x="209550" y="240147"/>
            <a:ext cx="3480047" cy="2610035"/>
          </a:xfrm>
          <a:prstGeom prst="rect">
            <a:avLst/>
          </a:prstGeom>
          <a:noFill/>
        </p:spPr>
      </p:pic>
      <p:sp>
        <p:nvSpPr>
          <p:cNvPr id="14" name="直角三角形 13"/>
          <p:cNvSpPr/>
          <p:nvPr>
            <p:custDataLst>
              <p:tags r:id="rId3"/>
            </p:custDataLst>
          </p:nvPr>
        </p:nvSpPr>
        <p:spPr>
          <a:xfrm rot="5400000">
            <a:off x="3674501" y="2477931"/>
            <a:ext cx="384014" cy="353823"/>
          </a:xfrm>
          <a:prstGeom prst="rtTriangle">
            <a:avLst/>
          </a:prstGeom>
          <a:solidFill>
            <a:srgbClr val="000000">
              <a:lumMod val="65000"/>
              <a:lumOff val="35000"/>
            </a:srgbClr>
          </a:solidFill>
          <a:ln w="12700" cap="flat" cmpd="sng" algn="ctr">
            <a:noFill/>
            <a:prstDash val="solid"/>
            <a:miter lim="800000"/>
          </a:ln>
          <a:effectLst/>
        </p:spPr>
        <p:style>
          <a:lnRef idx="2">
            <a:srgbClr val="1D6DC2">
              <a:shade val="50000"/>
            </a:srgbClr>
          </a:lnRef>
          <a:fillRef idx="1">
            <a:srgbClr val="1D6DC2"/>
          </a:fillRef>
          <a:effectRef idx="0">
            <a:srgbClr val="1D6DC2"/>
          </a:effectRef>
          <a:fontRef idx="minor">
            <a:srgbClr val="FFFFFF"/>
          </a:fontRef>
        </p:style>
        <p:txBody>
          <a:bodyPr rot="0" spcFirstLastPara="0"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微软雅黑" panose="020B0503020204020204" charset="-122"/>
            </a:endParaRPr>
          </a:p>
        </p:txBody>
      </p:sp>
      <p:sp>
        <p:nvSpPr>
          <p:cNvPr id="21" name="文本框 20"/>
          <p:cNvSpPr txBox="1"/>
          <p:nvPr>
            <p:custDataLst>
              <p:tags r:id="rId4"/>
            </p:custDataLst>
          </p:nvPr>
        </p:nvSpPr>
        <p:spPr>
          <a:xfrm>
            <a:off x="861695" y="3400035"/>
            <a:ext cx="10852150" cy="1077976"/>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a:lnSpc>
                <a:spcPct val="150000"/>
              </a:lnSpc>
              <a:buSzPct val="100000"/>
            </a:pPr>
            <a:r>
              <a:rPr lang="zh-CN" altLang="en-US" dirty="0" smtClean="0">
                <a:solidFill>
                  <a:schemeClr val="tx1">
                    <a:lumMod val="65000"/>
                    <a:lumOff val="35000"/>
                  </a:schemeClr>
                </a:solidFill>
              </a:rPr>
              <a:t>讯展云站是西安讯展信息科技有限公司旗下的一站式企业建站全网整合营销推广服务平台</a:t>
            </a:r>
            <a:r>
              <a:rPr lang="en-US" altLang="zh-CN" dirty="0" smtClean="0">
                <a:solidFill>
                  <a:schemeClr val="tx1">
                    <a:lumMod val="65000"/>
                    <a:lumOff val="35000"/>
                  </a:schemeClr>
                </a:solidFill>
              </a:rPr>
              <a:t>,</a:t>
            </a:r>
            <a:r>
              <a:rPr lang="zh-CN" altLang="en-US" dirty="0" smtClean="0">
                <a:solidFill>
                  <a:schemeClr val="tx1">
                    <a:lumMod val="65000"/>
                    <a:lumOff val="35000"/>
                  </a:schemeClr>
                </a:solidFill>
              </a:rPr>
              <a:t>自助建站</a:t>
            </a:r>
            <a:r>
              <a:rPr lang="en-US" altLang="zh-CN" dirty="0" smtClean="0">
                <a:solidFill>
                  <a:schemeClr val="tx1">
                    <a:lumMod val="65000"/>
                    <a:lumOff val="35000"/>
                  </a:schemeClr>
                </a:solidFill>
              </a:rPr>
              <a:t>,</a:t>
            </a:r>
            <a:r>
              <a:rPr lang="zh-CN" altLang="en-US" dirty="0" smtClean="0">
                <a:solidFill>
                  <a:schemeClr val="tx1">
                    <a:lumMod val="65000"/>
                    <a:lumOff val="35000"/>
                  </a:schemeClr>
                </a:solidFill>
              </a:rPr>
              <a:t>企业建站</a:t>
            </a:r>
            <a:r>
              <a:rPr lang="en-US" altLang="zh-CN" dirty="0" smtClean="0">
                <a:solidFill>
                  <a:schemeClr val="tx1">
                    <a:lumMod val="65000"/>
                    <a:lumOff val="35000"/>
                  </a:schemeClr>
                </a:solidFill>
              </a:rPr>
              <a:t>,</a:t>
            </a:r>
            <a:r>
              <a:rPr lang="zh-CN" altLang="en-US" dirty="0" smtClean="0">
                <a:solidFill>
                  <a:schemeClr val="tx1">
                    <a:lumMod val="65000"/>
                    <a:lumOff val="35000"/>
                  </a:schemeClr>
                </a:solidFill>
              </a:rPr>
              <a:t>优化推广</a:t>
            </a:r>
            <a:r>
              <a:rPr lang="en-US" altLang="zh-CN" dirty="0" smtClean="0">
                <a:solidFill>
                  <a:schemeClr val="tx1">
                    <a:lumMod val="65000"/>
                    <a:lumOff val="35000"/>
                  </a:schemeClr>
                </a:solidFill>
              </a:rPr>
              <a:t>,</a:t>
            </a:r>
            <a:r>
              <a:rPr lang="zh-CN" altLang="en-US" dirty="0" smtClean="0">
                <a:solidFill>
                  <a:schemeClr val="tx1">
                    <a:lumMod val="65000"/>
                    <a:lumOff val="35000"/>
                  </a:schemeClr>
                </a:solidFill>
              </a:rPr>
              <a:t>小程序商城</a:t>
            </a:r>
            <a:r>
              <a:rPr lang="en-US" altLang="zh-CN" dirty="0" smtClean="0">
                <a:solidFill>
                  <a:schemeClr val="tx1">
                    <a:lumMod val="65000"/>
                    <a:lumOff val="35000"/>
                  </a:schemeClr>
                </a:solidFill>
              </a:rPr>
              <a:t>, </a:t>
            </a:r>
            <a:r>
              <a:rPr lang="zh-CN" altLang="en-US" dirty="0" smtClean="0">
                <a:solidFill>
                  <a:schemeClr val="tx1">
                    <a:lumMod val="65000"/>
                    <a:lumOff val="35000"/>
                  </a:schemeClr>
                </a:solidFill>
              </a:rPr>
              <a:t>微营销及智能化销售系统一站式服务</a:t>
            </a:r>
            <a:endParaRPr lang="en-US" altLang="zh-CN" dirty="0" smtClean="0">
              <a:solidFill>
                <a:schemeClr val="tx1">
                  <a:lumMod val="65000"/>
                  <a:lumOff val="35000"/>
                </a:schemeClr>
              </a:solidFill>
            </a:endParaRPr>
          </a:p>
          <a:p>
            <a:pPr>
              <a:lnSpc>
                <a:spcPct val="150000"/>
              </a:lnSpc>
              <a:buSzPct val="100000"/>
            </a:pPr>
            <a:r>
              <a:rPr lang="zh-CN" altLang="en-US" dirty="0" smtClean="0">
                <a:solidFill>
                  <a:schemeClr val="tx1">
                    <a:lumMod val="65000"/>
                    <a:lumOff val="35000"/>
                  </a:schemeClr>
                </a:solidFill>
              </a:rPr>
              <a:t>       讯展云站通过平台化产品为不同领域行业的为中小企业提供一站式企业信息化整体解决方案</a:t>
            </a:r>
            <a:r>
              <a:rPr lang="en-US" altLang="zh-CN" dirty="0" smtClean="0">
                <a:solidFill>
                  <a:schemeClr val="tx1">
                    <a:lumMod val="65000"/>
                    <a:lumOff val="35000"/>
                  </a:schemeClr>
                </a:solidFill>
              </a:rPr>
              <a:t>.</a:t>
            </a:r>
            <a:r>
              <a:rPr lang="zh-CN" altLang="en-US" dirty="0" smtClean="0">
                <a:solidFill>
                  <a:schemeClr val="tx1">
                    <a:lumMod val="65000"/>
                    <a:lumOff val="35000"/>
                  </a:schemeClr>
                </a:solidFill>
              </a:rPr>
              <a:t>助力中小企业数字化经营升级，让经营更简单，高质流量能够给企业带来持续不断的优质营销订单。讯展云站建站服务领域包括网站建设、网站制作、网站建设制作、免费建站、建网站、网络推广、</a:t>
            </a:r>
            <a:r>
              <a:rPr lang="en-US" altLang="zh-CN" dirty="0" err="1" smtClean="0">
                <a:solidFill>
                  <a:schemeClr val="tx1">
                    <a:lumMod val="65000"/>
                    <a:lumOff val="35000"/>
                  </a:schemeClr>
                </a:solidFill>
              </a:rPr>
              <a:t>seo</a:t>
            </a:r>
            <a:r>
              <a:rPr lang="zh-CN" altLang="en-US" dirty="0" smtClean="0">
                <a:solidFill>
                  <a:schemeClr val="tx1">
                    <a:lumMod val="65000"/>
                    <a:lumOff val="35000"/>
                  </a:schemeClr>
                </a:solidFill>
              </a:rPr>
              <a:t>整站优化、网站四合一、高端网站建设、高端网站设计、品牌网站定制开发、营销策划推广等网站建设一条龙服务范围，涵盖基础的域名服务、主机服务、网络营销等应用服务，为企业量身打造一个基于搜索引擎的更加全面的搜索营销体系，帮助企业在新的全球化互联网环境中保持优势。</a:t>
            </a:r>
            <a:endParaRPr lang="en-US" altLang="zh-CN" dirty="0" smtClean="0">
              <a:solidFill>
                <a:schemeClr val="tx1">
                  <a:lumMod val="65000"/>
                  <a:lumOff val="35000"/>
                </a:schemeClr>
              </a:solidFill>
            </a:endParaRPr>
          </a:p>
        </p:txBody>
      </p:sp>
      <p:sp>
        <p:nvSpPr>
          <p:cNvPr id="5" name="文本框 4"/>
          <p:cNvSpPr txBox="1"/>
          <p:nvPr>
            <p:custDataLst>
              <p:tags r:id="rId5"/>
            </p:custDataLst>
          </p:nvPr>
        </p:nvSpPr>
        <p:spPr>
          <a:xfrm>
            <a:off x="4116110" y="1223828"/>
            <a:ext cx="7099300" cy="624840"/>
          </a:xfrm>
          <a:prstGeom prst="rect">
            <a:avLst/>
          </a:prstGeom>
          <a:noFill/>
        </p:spPr>
        <p:txBody>
          <a:bodyPr wrap="square" lIns="101600" tIns="38100" rIns="63500" bIns="38100" rtlCol="0">
            <a:noAutofit/>
          </a:bodyPr>
          <a:lstStyle/>
          <a:p>
            <a:pPr marL="0" indent="0" algn="ctr">
              <a:lnSpc>
                <a:spcPct val="100000"/>
              </a:lnSpc>
              <a:spcBef>
                <a:spcPts val="0"/>
              </a:spcBef>
              <a:spcAft>
                <a:spcPts val="0"/>
              </a:spcAft>
              <a:buSzPct val="100000"/>
              <a:buNone/>
            </a:pPr>
            <a:r>
              <a:rPr lang="zh-CN" altLang="zh-CN" sz="3600" b="1" spc="300" dirty="0">
                <a:solidFill>
                  <a:schemeClr val="bg1"/>
                </a:solidFill>
                <a:latin typeface="Arial" panose="020B0604020202020204" pitchFamily="34" charset="0"/>
                <a:ea typeface="微软雅黑" panose="020B0503020204020204" charset="-122"/>
              </a:rPr>
              <a:t>关 于 </a:t>
            </a:r>
            <a:r>
              <a:rPr lang="zh-CN" altLang="en-US" sz="3600" b="1" spc="300" dirty="0" smtClean="0">
                <a:solidFill>
                  <a:schemeClr val="bg1"/>
                </a:solidFill>
                <a:latin typeface="Arial" panose="020B0604020202020204" pitchFamily="34" charset="0"/>
                <a:ea typeface="微软雅黑" panose="020B0503020204020204" charset="-122"/>
              </a:rPr>
              <a:t>讯展云站</a:t>
            </a:r>
            <a:endParaRPr lang="zh-CN" altLang="en-US" sz="3600" b="1" spc="300" dirty="0">
              <a:solidFill>
                <a:schemeClr val="bg1"/>
              </a:solidFill>
              <a:latin typeface="Arial" panose="020B0604020202020204" pitchFamily="34" charset="0"/>
              <a:ea typeface="微软雅黑" panose="020B0503020204020204" charset="-122"/>
            </a:endParaRPr>
          </a:p>
        </p:txBody>
      </p:sp>
      <p:pic>
        <p:nvPicPr>
          <p:cNvPr id="10" name="Picture 2" descr="D:\公司图片大全\公司LOGO\公司LOGO原图\LOGO\xzyzlogo.png"/>
          <p:cNvPicPr>
            <a:picLocks noChangeAspect="1" noChangeArrowheads="1"/>
          </p:cNvPicPr>
          <p:nvPr/>
        </p:nvPicPr>
        <p:blipFill>
          <a:blip r:embed="rId8" cstate="print"/>
          <a:srcRect/>
          <a:stretch>
            <a:fillRect/>
          </a:stretch>
        </p:blipFill>
        <p:spPr bwMode="auto">
          <a:xfrm>
            <a:off x="9011525" y="351203"/>
            <a:ext cx="2286095" cy="54186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4"/>
          <p:cNvSpPr/>
          <p:nvPr/>
        </p:nvSpPr>
        <p:spPr>
          <a:xfrm rot="19761206" flipH="1" flipV="1">
            <a:off x="3235676" y="4536462"/>
            <a:ext cx="2111938" cy="929397"/>
          </a:xfrm>
          <a:prstGeom prst="roundRect">
            <a:avLst>
              <a:gd name="adj" fmla="val 50000"/>
            </a:avLst>
          </a:prstGeom>
          <a:gradFill>
            <a:gsLst>
              <a:gs pos="0">
                <a:srgbClr val="E0D5FF">
                  <a:alpha val="0"/>
                </a:srgbClr>
              </a:gs>
              <a:gs pos="100000">
                <a:srgbClr val="A4CCEC">
                  <a:alpha val="3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24"/>
          <p:cNvSpPr/>
          <p:nvPr/>
        </p:nvSpPr>
        <p:spPr>
          <a:xfrm rot="19920000">
            <a:off x="1422423" y="4277435"/>
            <a:ext cx="2868472" cy="213236"/>
          </a:xfrm>
          <a:prstGeom prst="roundRect">
            <a:avLst>
              <a:gd name="adj" fmla="val 50000"/>
            </a:avLst>
          </a:prstGeom>
          <a:gradFill>
            <a:gsLst>
              <a:gs pos="0">
                <a:srgbClr val="E0D5FF"/>
              </a:gs>
              <a:gs pos="100000">
                <a:srgbClr val="C7E2F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24"/>
          <p:cNvSpPr/>
          <p:nvPr/>
        </p:nvSpPr>
        <p:spPr>
          <a:xfrm rot="19920000">
            <a:off x="2762834" y="5641323"/>
            <a:ext cx="2111938" cy="414424"/>
          </a:xfrm>
          <a:prstGeom prst="roundRect">
            <a:avLst>
              <a:gd name="adj" fmla="val 50000"/>
            </a:avLst>
          </a:prstGeom>
          <a:gradFill>
            <a:gsLst>
              <a:gs pos="0">
                <a:srgbClr val="E0D5FF"/>
              </a:gs>
              <a:gs pos="100000">
                <a:srgbClr val="63A5E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24"/>
          <p:cNvSpPr/>
          <p:nvPr/>
        </p:nvSpPr>
        <p:spPr>
          <a:xfrm rot="19920000">
            <a:off x="7630460" y="2536897"/>
            <a:ext cx="1430655" cy="152156"/>
          </a:xfrm>
          <a:prstGeom prst="roundRect">
            <a:avLst>
              <a:gd name="adj" fmla="val 50000"/>
            </a:avLst>
          </a:prstGeom>
          <a:gradFill>
            <a:gsLst>
              <a:gs pos="17000">
                <a:srgbClr val="E0D5FF"/>
              </a:gs>
              <a:gs pos="100000">
                <a:srgbClr val="8EBFE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503998" y="-1163002"/>
            <a:ext cx="9184005" cy="9184005"/>
          </a:xfrm>
          <a:prstGeom prst="ellipse">
            <a:avLst/>
          </a:prstGeom>
          <a:noFill/>
          <a:ln w="19050">
            <a:gradFill>
              <a:gsLst>
                <a:gs pos="15000">
                  <a:schemeClr val="bg1">
                    <a:alpha val="0"/>
                  </a:schemeClr>
                </a:gs>
                <a:gs pos="0">
                  <a:schemeClr val="bg1"/>
                </a:gs>
                <a:gs pos="85000">
                  <a:schemeClr val="accent1">
                    <a:lumMod val="5000"/>
                    <a:lumOff val="95000"/>
                    <a:alpha val="0"/>
                  </a:schemeClr>
                </a:gs>
                <a:gs pos="100000">
                  <a:schemeClr val="bg1"/>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rot="19920000">
            <a:off x="7669252" y="1300751"/>
            <a:ext cx="2111938" cy="595481"/>
          </a:xfrm>
          <a:prstGeom prst="roundRect">
            <a:avLst>
              <a:gd name="adj" fmla="val 50000"/>
            </a:avLst>
          </a:prstGeom>
          <a:gradFill>
            <a:gsLst>
              <a:gs pos="17000">
                <a:srgbClr val="E0D5FF"/>
              </a:gs>
              <a:gs pos="100000">
                <a:srgbClr val="63A5E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1653" y="-2145347"/>
            <a:ext cx="11148695" cy="11148695"/>
          </a:xfrm>
          <a:prstGeom prst="ellipse">
            <a:avLst/>
          </a:prstGeom>
          <a:noFill/>
          <a:ln w="19050">
            <a:gradFill>
              <a:gsLst>
                <a:gs pos="15000">
                  <a:schemeClr val="bg1">
                    <a:alpha val="0"/>
                  </a:schemeClr>
                </a:gs>
                <a:gs pos="0">
                  <a:schemeClr val="bg1"/>
                </a:gs>
                <a:gs pos="85000">
                  <a:schemeClr val="accent1">
                    <a:lumMod val="5000"/>
                    <a:lumOff val="95000"/>
                    <a:alpha val="0"/>
                  </a:schemeClr>
                </a:gs>
                <a:gs pos="100000">
                  <a:schemeClr val="bg1"/>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284208" y="1804244"/>
            <a:ext cx="620792" cy="620792"/>
            <a:chOff x="14891" y="1818"/>
            <a:chExt cx="2709" cy="2709"/>
          </a:xfrm>
        </p:grpSpPr>
        <p:sp>
          <p:nvSpPr>
            <p:cNvPr id="22" name="椭圆 21"/>
            <p:cNvSpPr/>
            <p:nvPr/>
          </p:nvSpPr>
          <p:spPr>
            <a:xfrm>
              <a:off x="14891" y="1818"/>
              <a:ext cx="2709" cy="2709"/>
            </a:xfrm>
            <a:prstGeom prst="ellipse">
              <a:avLst/>
            </a:prstGeom>
            <a:gradFill>
              <a:gsLst>
                <a:gs pos="0">
                  <a:srgbClr val="80BDF0">
                    <a:alpha val="100000"/>
                  </a:srgbClr>
                </a:gs>
                <a:gs pos="100000">
                  <a:srgbClr val="5D73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椭圆 17"/>
          <p:cNvSpPr/>
          <p:nvPr/>
        </p:nvSpPr>
        <p:spPr>
          <a:xfrm>
            <a:off x="3292976" y="607855"/>
            <a:ext cx="5657215" cy="5657215"/>
          </a:xfrm>
          <a:prstGeom prst="ellipse">
            <a:avLst/>
          </a:prstGeom>
          <a:gradFill>
            <a:gsLst>
              <a:gs pos="0">
                <a:srgbClr val="FEF0F6"/>
              </a:gs>
              <a:gs pos="100000">
                <a:srgbClr val="BDA9F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522211" y="3123725"/>
            <a:ext cx="184785" cy="831215"/>
          </a:xfrm>
          <a:prstGeom prst="rect">
            <a:avLst/>
          </a:prstGeom>
          <a:noFill/>
        </p:spPr>
        <p:txBody>
          <a:bodyPr wrap="none" rtlCol="0" anchor="t">
            <a:spAutoFit/>
          </a:bodyPr>
          <a:lstStyle/>
          <a:p>
            <a:endParaRPr lang="zh-CN" altLang="en-US" sz="4800">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sym typeface="+mn-ea"/>
            </a:endParaRPr>
          </a:p>
        </p:txBody>
      </p:sp>
      <p:sp>
        <p:nvSpPr>
          <p:cNvPr id="41" name="椭圆 40"/>
          <p:cNvSpPr/>
          <p:nvPr/>
        </p:nvSpPr>
        <p:spPr>
          <a:xfrm>
            <a:off x="10877506" y="4874203"/>
            <a:ext cx="232844" cy="232844"/>
          </a:xfrm>
          <a:prstGeom prst="ellipse">
            <a:avLst/>
          </a:prstGeom>
          <a:gradFill>
            <a:gsLst>
              <a:gs pos="0">
                <a:srgbClr val="B980E9"/>
              </a:gs>
              <a:gs pos="100000">
                <a:srgbClr val="FCE7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1492019" y="2152436"/>
            <a:ext cx="151210" cy="151210"/>
          </a:xfrm>
          <a:prstGeom prst="ellipse">
            <a:avLst/>
          </a:prstGeom>
          <a:solidFill>
            <a:srgbClr val="607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2141738" y="4762810"/>
            <a:ext cx="151210" cy="151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981221" y="976224"/>
            <a:ext cx="151210" cy="151210"/>
          </a:xfrm>
          <a:prstGeom prst="ellipse">
            <a:avLst/>
          </a:prstGeom>
          <a:gradFill>
            <a:gsLst>
              <a:gs pos="0">
                <a:srgbClr val="FB8F96"/>
              </a:gs>
              <a:gs pos="100000">
                <a:srgbClr val="FCE7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形状 77"/>
          <p:cNvSpPr/>
          <p:nvPr/>
        </p:nvSpPr>
        <p:spPr>
          <a:xfrm rot="19920000">
            <a:off x="11510096" y="5224285"/>
            <a:ext cx="803688" cy="329478"/>
          </a:xfrm>
          <a:custGeom>
            <a:avLst/>
            <a:gdLst>
              <a:gd name="connsiteX0" fmla="*/ 803688 w 803688"/>
              <a:gd name="connsiteY0" fmla="*/ 0 h 329478"/>
              <a:gd name="connsiteX1" fmla="*/ 628501 w 803688"/>
              <a:gd name="connsiteY1" fmla="*/ 329478 h 329478"/>
              <a:gd name="connsiteX2" fmla="*/ 164739 w 803688"/>
              <a:gd name="connsiteY2" fmla="*/ 329478 h 329478"/>
              <a:gd name="connsiteX3" fmla="*/ 0 w 803688"/>
              <a:gd name="connsiteY3" fmla="*/ 164739 h 329478"/>
              <a:gd name="connsiteX4" fmla="*/ 164739 w 803688"/>
              <a:gd name="connsiteY4" fmla="*/ 0 h 3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688" h="329478">
                <a:moveTo>
                  <a:pt x="803688" y="0"/>
                </a:moveTo>
                <a:lnTo>
                  <a:pt x="628501" y="329478"/>
                </a:lnTo>
                <a:lnTo>
                  <a:pt x="164739" y="329478"/>
                </a:lnTo>
                <a:cubicBezTo>
                  <a:pt x="73756" y="329478"/>
                  <a:pt x="0" y="255722"/>
                  <a:pt x="0" y="164739"/>
                </a:cubicBezTo>
                <a:cubicBezTo>
                  <a:pt x="0" y="73756"/>
                  <a:pt x="73756" y="0"/>
                  <a:pt x="164739" y="0"/>
                </a:cubicBezTo>
                <a:close/>
              </a:path>
            </a:pathLst>
          </a:custGeom>
          <a:gradFill>
            <a:gsLst>
              <a:gs pos="0">
                <a:srgbClr val="C7E2F4"/>
              </a:gs>
              <a:gs pos="100000">
                <a:srgbClr val="63A5E7">
                  <a:alpha val="2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72" name="组合 71"/>
          <p:cNvGrpSpPr/>
          <p:nvPr/>
        </p:nvGrpSpPr>
        <p:grpSpPr>
          <a:xfrm>
            <a:off x="8192638" y="5650904"/>
            <a:ext cx="614906" cy="614906"/>
            <a:chOff x="14891" y="1818"/>
            <a:chExt cx="2709" cy="2709"/>
          </a:xfrm>
        </p:grpSpPr>
        <p:sp>
          <p:nvSpPr>
            <p:cNvPr id="73" name="椭圆 72"/>
            <p:cNvSpPr/>
            <p:nvPr/>
          </p:nvSpPr>
          <p:spPr>
            <a:xfrm>
              <a:off x="14891" y="1818"/>
              <a:ext cx="2709" cy="2709"/>
            </a:xfrm>
            <a:prstGeom prst="ellipse">
              <a:avLst/>
            </a:prstGeom>
            <a:gradFill>
              <a:gsLst>
                <a:gs pos="0">
                  <a:srgbClr val="80BDF0">
                    <a:alpha val="100000"/>
                  </a:srgbClr>
                </a:gs>
                <a:gs pos="100000">
                  <a:srgbClr val="5D73CE"/>
                </a:gs>
              </a:gsLst>
              <a:lin ang="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0" name="任意多边形: 形状 79"/>
          <p:cNvSpPr/>
          <p:nvPr/>
        </p:nvSpPr>
        <p:spPr>
          <a:xfrm rot="19920000">
            <a:off x="11795465" y="5832831"/>
            <a:ext cx="500068" cy="131341"/>
          </a:xfrm>
          <a:custGeom>
            <a:avLst/>
            <a:gdLst>
              <a:gd name="connsiteX0" fmla="*/ 301075 w 301075"/>
              <a:gd name="connsiteY0" fmla="*/ 0 h 123605"/>
              <a:gd name="connsiteX1" fmla="*/ 235353 w 301075"/>
              <a:gd name="connsiteY1" fmla="*/ 123605 h 123605"/>
              <a:gd name="connsiteX2" fmla="*/ 61803 w 301075"/>
              <a:gd name="connsiteY2" fmla="*/ 123605 h 123605"/>
              <a:gd name="connsiteX3" fmla="*/ 0 w 301075"/>
              <a:gd name="connsiteY3" fmla="*/ 61802 h 123605"/>
              <a:gd name="connsiteX4" fmla="*/ 0 w 301075"/>
              <a:gd name="connsiteY4" fmla="*/ 61803 h 123605"/>
              <a:gd name="connsiteX5" fmla="*/ 61803 w 301075"/>
              <a:gd name="connsiteY5" fmla="*/ 0 h 1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075" h="123605">
                <a:moveTo>
                  <a:pt x="301075" y="0"/>
                </a:moveTo>
                <a:lnTo>
                  <a:pt x="235353" y="123605"/>
                </a:lnTo>
                <a:lnTo>
                  <a:pt x="61803" y="123605"/>
                </a:lnTo>
                <a:cubicBezTo>
                  <a:pt x="27670" y="123605"/>
                  <a:pt x="0" y="95935"/>
                  <a:pt x="0" y="61802"/>
                </a:cubicBezTo>
                <a:lnTo>
                  <a:pt x="0" y="61803"/>
                </a:lnTo>
                <a:cubicBezTo>
                  <a:pt x="0" y="27670"/>
                  <a:pt x="27670" y="0"/>
                  <a:pt x="61803" y="0"/>
                </a:cubicBezTo>
                <a:close/>
              </a:path>
            </a:pathLst>
          </a:custGeom>
          <a:gradFill>
            <a:gsLst>
              <a:gs pos="0">
                <a:srgbClr val="C7E2F4"/>
              </a:gs>
              <a:gs pos="100000">
                <a:srgbClr val="FBCCE0">
                  <a:alpha val="2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5" name="组合 34"/>
          <p:cNvGrpSpPr/>
          <p:nvPr/>
        </p:nvGrpSpPr>
        <p:grpSpPr>
          <a:xfrm>
            <a:off x="11405236" y="-388744"/>
            <a:ext cx="1035494" cy="1035494"/>
            <a:chOff x="14891" y="1818"/>
            <a:chExt cx="2709" cy="2709"/>
          </a:xfrm>
        </p:grpSpPr>
        <p:sp>
          <p:nvSpPr>
            <p:cNvPr id="37" name="椭圆 36"/>
            <p:cNvSpPr/>
            <p:nvPr/>
          </p:nvSpPr>
          <p:spPr>
            <a:xfrm>
              <a:off x="14891" y="1818"/>
              <a:ext cx="2709" cy="2709"/>
            </a:xfrm>
            <a:prstGeom prst="ellipse">
              <a:avLst/>
            </a:prstGeom>
            <a:gradFill>
              <a:gsLst>
                <a:gs pos="0">
                  <a:srgbClr val="80BDF0">
                    <a:alpha val="100000"/>
                  </a:srgbClr>
                </a:gs>
                <a:gs pos="100000">
                  <a:srgbClr val="5D73CE"/>
                </a:gs>
              </a:gsLst>
              <a:lin ang="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椭圆 1"/>
          <p:cNvSpPr/>
          <p:nvPr/>
        </p:nvSpPr>
        <p:spPr>
          <a:xfrm>
            <a:off x="-721120" y="4774117"/>
            <a:ext cx="2619547" cy="2619547"/>
          </a:xfrm>
          <a:prstGeom prst="ellipse">
            <a:avLst/>
          </a:prstGeom>
          <a:gradFill>
            <a:gsLst>
              <a:gs pos="0">
                <a:srgbClr val="BDA9FB">
                  <a:alpha val="64000"/>
                </a:srgbClr>
              </a:gs>
              <a:gs pos="100000">
                <a:srgbClr val="FBCCE0">
                  <a:alpha val="18000"/>
                </a:srgbClr>
              </a:gs>
            </a:gsLst>
            <a:lin ang="0" scaled="0"/>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649469" y="2263140"/>
            <a:ext cx="4618355" cy="2782570"/>
            <a:chOff x="6048" y="3819"/>
            <a:chExt cx="6504" cy="4382"/>
          </a:xfrm>
        </p:grpSpPr>
        <p:sp>
          <p:nvSpPr>
            <p:cNvPr id="8" name="标题 1"/>
            <p:cNvSpPr>
              <a:spLocks noGrp="1"/>
            </p:cNvSpPr>
            <p:nvPr>
              <p:custDataLst>
                <p:tags r:id="rId1"/>
              </p:custDataLst>
            </p:nvPr>
          </p:nvSpPr>
          <p:spPr>
            <a:xfrm>
              <a:off x="6048" y="3819"/>
              <a:ext cx="5473" cy="1416"/>
            </a:xfrm>
            <a:prstGeom prst="rect">
              <a:avLst/>
            </a:prstGeom>
          </p:spPr>
          <p:txBody>
            <a:bodyPr vert="horz" lIns="101600" tIns="38100" rIns="25400" bIns="38100" rtlCol="0" anchor="t" anchorCtr="0">
              <a:noAutofit/>
              <a:scene3d>
                <a:camera prst="orthographicFront"/>
                <a:lightRig rig="threePt" dir="t"/>
              </a:scene3d>
            </a:bodyPr>
            <a:lstStyle>
              <a:lvl1pPr algn="ctr" defTabSz="914400" rtl="0" eaLnBrk="1" fontAlgn="auto" latinLnBrk="0" hangingPunct="1">
                <a:lnSpc>
                  <a:spcPct val="100000"/>
                </a:lnSpc>
                <a:spcBef>
                  <a:spcPct val="0"/>
                </a:spcBef>
                <a:buNone/>
                <a:defRPr sz="5400" b="1" u="none" strike="noStrike" kern="1200" cap="none" spc="600" normalizeH="0">
                  <a:gradFill>
                    <a:gsLst>
                      <a:gs pos="0">
                        <a:srgbClr val="FE9129"/>
                      </a:gs>
                      <a:gs pos="63000">
                        <a:srgbClr val="FD8438"/>
                      </a:gs>
                      <a:gs pos="75000">
                        <a:srgbClr val="FD6C4D"/>
                      </a:gs>
                      <a:gs pos="100000">
                        <a:srgbClr val="FE5D52"/>
                      </a:gs>
                    </a:gsLst>
                    <a:lin ang="2700000" scaled="0"/>
                  </a:gradFill>
                  <a:effectLst/>
                  <a:uFillTx/>
                  <a:latin typeface="+mj-lt"/>
                  <a:ea typeface="+mj-ea"/>
                  <a:cs typeface="+mj-cs"/>
                </a:defRPr>
              </a:lvl1pPr>
            </a:lstStyle>
            <a:p>
              <a:pPr algn="l"/>
              <a:r>
                <a:rPr lang="zh-CN" altLang="en-US" b="1" dirty="0">
                  <a:solidFill>
                    <a:schemeClr val="tx1">
                      <a:lumMod val="50000"/>
                      <a:lumOff val="50000"/>
                    </a:schemeClr>
                  </a:solidFill>
                  <a:effectLst/>
                </a:rPr>
                <a:t>感谢观看</a:t>
              </a:r>
            </a:p>
          </p:txBody>
        </p:sp>
        <p:sp>
          <p:nvSpPr>
            <p:cNvPr id="24" name="副标题 2"/>
            <p:cNvSpPr>
              <a:spLocks noGrp="1"/>
            </p:cNvSpPr>
            <p:nvPr>
              <p:custDataLst>
                <p:tags r:id="rId2"/>
              </p:custDataLst>
            </p:nvPr>
          </p:nvSpPr>
          <p:spPr>
            <a:xfrm>
              <a:off x="6093" y="5100"/>
              <a:ext cx="6459" cy="3101"/>
            </a:xfrm>
            <a:prstGeom prst="rect">
              <a:avLst/>
            </a:prstGeom>
          </p:spPr>
          <p:txBody>
            <a:bodyPr vert="horz" lIns="101600" tIns="38100" rIns="76200" bIns="38100" rtlCol="0">
              <a:noAutofit/>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lumMod val="75000"/>
                      <a:lumOff val="25000"/>
                    </a:schemeClr>
                  </a:solidFill>
                  <a:uFillTx/>
                  <a:latin typeface="+mn-ea"/>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ea"/>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ea"/>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ea"/>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ea"/>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b="1" dirty="0">
                  <a:solidFill>
                    <a:schemeClr val="bg1">
                      <a:lumMod val="50000"/>
                    </a:schemeClr>
                  </a:solidFill>
                </a:rPr>
                <a:t>期待与您的合作</a:t>
              </a:r>
              <a:endParaRPr lang="zh-CN" altLang="en-US" sz="1200" b="1" dirty="0">
                <a:solidFill>
                  <a:schemeClr val="bg1">
                    <a:lumMod val="50000"/>
                  </a:schemeClr>
                </a:solidFill>
              </a:endParaRPr>
            </a:p>
            <a:p>
              <a:pPr algn="l"/>
              <a:r>
                <a:rPr lang="zh-CN" altLang="en-US" sz="1800" dirty="0" smtClean="0">
                  <a:solidFill>
                    <a:schemeClr val="bg1"/>
                  </a:solidFill>
                </a:rPr>
                <a:t>微信公众号：</a:t>
              </a:r>
              <a:r>
                <a:rPr lang="en-US" altLang="zh-CN" sz="1800" dirty="0" err="1" smtClean="0">
                  <a:solidFill>
                    <a:schemeClr val="bg1"/>
                  </a:solidFill>
                </a:rPr>
                <a:t>xunzhankj</a:t>
              </a:r>
              <a:endParaRPr lang="zh-CN" altLang="en-US" sz="1800" dirty="0" smtClean="0">
                <a:solidFill>
                  <a:schemeClr val="bg1"/>
                </a:solidFill>
              </a:endParaRPr>
            </a:p>
            <a:p>
              <a:pPr algn="l"/>
              <a:r>
                <a:rPr lang="zh-CN" altLang="en-US" sz="1800" dirty="0" smtClean="0">
                  <a:solidFill>
                    <a:schemeClr val="bg1"/>
                  </a:solidFill>
                </a:rPr>
                <a:t>客服电话：</a:t>
              </a:r>
              <a:r>
                <a:rPr lang="en-US" altLang="zh-CN" sz="1800" dirty="0" smtClean="0">
                  <a:solidFill>
                    <a:schemeClr val="bg1"/>
                  </a:solidFill>
                </a:rPr>
                <a:t>029-86696770</a:t>
              </a:r>
              <a:endParaRPr lang="zh-CN" altLang="en-US" sz="1800" dirty="0" smtClean="0">
                <a:solidFill>
                  <a:schemeClr val="bg1"/>
                </a:solidFill>
              </a:endParaRPr>
            </a:p>
            <a:p>
              <a:pPr algn="l"/>
              <a:r>
                <a:rPr lang="zh-CN" altLang="en-US" sz="1800" dirty="0" smtClean="0">
                  <a:solidFill>
                    <a:schemeClr val="bg1"/>
                  </a:solidFill>
                </a:rPr>
                <a:t>更多详情，请登录官网</a:t>
              </a:r>
              <a:endParaRPr lang="en-US" altLang="zh-CN" sz="1800" dirty="0" smtClean="0">
                <a:solidFill>
                  <a:schemeClr val="bg1"/>
                </a:solidFill>
              </a:endParaRPr>
            </a:p>
            <a:p>
              <a:pPr algn="l"/>
              <a:r>
                <a:rPr lang="zh-CN" altLang="en-US" sz="1800" dirty="0" smtClean="0">
                  <a:solidFill>
                    <a:schemeClr val="bg1"/>
                  </a:solidFill>
                </a:rPr>
                <a:t>（</a:t>
              </a:r>
              <a:r>
                <a:rPr lang="en-US" altLang="zh-CN" sz="1800" dirty="0" smtClean="0">
                  <a:solidFill>
                    <a:schemeClr val="bg1"/>
                  </a:solidFill>
                </a:rPr>
                <a:t>https://www.xunzhanyun.com</a:t>
              </a:r>
              <a:r>
                <a:rPr lang="zh-CN" altLang="en-US" sz="1800" dirty="0" smtClean="0">
                  <a:solidFill>
                    <a:schemeClr val="bg1"/>
                  </a:solidFill>
                </a:rPr>
                <a:t>）</a:t>
              </a:r>
              <a:endParaRPr lang="en-US" altLang="zh-CN" sz="1800" dirty="0">
                <a:solidFill>
                  <a:schemeClr val="bg1"/>
                </a:solidFill>
              </a:endParaRPr>
            </a:p>
          </p:txBody>
        </p:sp>
      </p:grpSp>
      <p:pic>
        <p:nvPicPr>
          <p:cNvPr id="31" name="Picture 2" descr="D:\公司图片大全\公司LOGO\公司LOGO原图\LOGO\xzyzlogo.png"/>
          <p:cNvPicPr>
            <a:picLocks noChangeAspect="1" noChangeArrowheads="1"/>
          </p:cNvPicPr>
          <p:nvPr/>
        </p:nvPicPr>
        <p:blipFill>
          <a:blip r:embed="rId4" cstate="print"/>
          <a:srcRect/>
          <a:stretch>
            <a:fillRect/>
          </a:stretch>
        </p:blipFill>
        <p:spPr bwMode="auto">
          <a:xfrm>
            <a:off x="9011525" y="351203"/>
            <a:ext cx="2286095" cy="541866"/>
          </a:xfrm>
          <a:prstGeom prst="rect">
            <a:avLst/>
          </a:prstGeom>
          <a:noFill/>
        </p:spPr>
      </p:pic>
      <p:pic>
        <p:nvPicPr>
          <p:cNvPr id="32" name="Picture 2" descr="D:\公司图片大全\公司LOGO\讯展科技公众号.jpg"/>
          <p:cNvPicPr>
            <a:picLocks noChangeAspect="1" noChangeArrowheads="1"/>
          </p:cNvPicPr>
          <p:nvPr/>
        </p:nvPicPr>
        <p:blipFill>
          <a:blip r:embed="rId5" cstate="print"/>
          <a:srcRect/>
          <a:stretch>
            <a:fillRect/>
          </a:stretch>
        </p:blipFill>
        <p:spPr bwMode="auto">
          <a:xfrm>
            <a:off x="976232" y="2706927"/>
            <a:ext cx="1573984" cy="1573984"/>
          </a:xfrm>
          <a:prstGeom prst="rect">
            <a:avLst/>
          </a:prstGeom>
          <a:noFill/>
        </p:spPr>
      </p:pic>
      <p:pic>
        <p:nvPicPr>
          <p:cNvPr id="33" name="Picture 4" descr="D:\公司图片大全\公司LOGO\于跃微信2.jpg"/>
          <p:cNvPicPr>
            <a:picLocks noChangeAspect="1" noChangeArrowheads="1"/>
          </p:cNvPicPr>
          <p:nvPr/>
        </p:nvPicPr>
        <p:blipFill>
          <a:blip r:embed="rId6" cstate="print"/>
          <a:srcRect/>
          <a:stretch>
            <a:fillRect/>
          </a:stretch>
        </p:blipFill>
        <p:spPr bwMode="auto">
          <a:xfrm>
            <a:off x="2814907" y="2683246"/>
            <a:ext cx="1522163" cy="1579244"/>
          </a:xfrm>
          <a:prstGeom prst="rect">
            <a:avLst/>
          </a:prstGeom>
          <a:noFill/>
        </p:spPr>
      </p:pic>
      <p:sp>
        <p:nvSpPr>
          <p:cNvPr id="34" name="TextBox 33"/>
          <p:cNvSpPr txBox="1"/>
          <p:nvPr/>
        </p:nvSpPr>
        <p:spPr>
          <a:xfrm>
            <a:off x="905973" y="4397657"/>
            <a:ext cx="1635853" cy="338554"/>
          </a:xfrm>
          <a:prstGeom prst="rect">
            <a:avLst/>
          </a:prstGeom>
          <a:noFill/>
        </p:spPr>
        <p:txBody>
          <a:bodyPr wrap="square" rtlCol="0">
            <a:spAutoFit/>
          </a:bodyPr>
          <a:lstStyle/>
          <a:p>
            <a:r>
              <a:rPr lang="zh-CN" altLang="en-US" sz="1600" dirty="0" smtClean="0">
                <a:solidFill>
                  <a:schemeClr val="bg1"/>
                </a:solidFill>
              </a:rPr>
              <a:t>关注官方公众号</a:t>
            </a:r>
            <a:endParaRPr lang="zh-CN" altLang="en-US" sz="1600" dirty="0">
              <a:solidFill>
                <a:schemeClr val="bg1"/>
              </a:solidFill>
            </a:endParaRPr>
          </a:p>
        </p:txBody>
      </p:sp>
      <p:sp>
        <p:nvSpPr>
          <p:cNvPr id="36" name="TextBox 35"/>
          <p:cNvSpPr txBox="1"/>
          <p:nvPr/>
        </p:nvSpPr>
        <p:spPr>
          <a:xfrm>
            <a:off x="2744560" y="4373888"/>
            <a:ext cx="1635853" cy="338554"/>
          </a:xfrm>
          <a:prstGeom prst="rect">
            <a:avLst/>
          </a:prstGeom>
          <a:noFill/>
        </p:spPr>
        <p:txBody>
          <a:bodyPr wrap="square" rtlCol="0">
            <a:spAutoFit/>
          </a:bodyPr>
          <a:lstStyle/>
          <a:p>
            <a:pPr algn="ctr"/>
            <a:r>
              <a:rPr lang="zh-CN" altLang="en-US" sz="1600" dirty="0" smtClean="0">
                <a:solidFill>
                  <a:schemeClr val="bg1"/>
                </a:solidFill>
              </a:rPr>
              <a:t>微信咨询</a:t>
            </a:r>
            <a:endParaRPr lang="zh-CN" altLang="en-US" sz="1600"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椭圆 45"/>
          <p:cNvSpPr/>
          <p:nvPr/>
        </p:nvSpPr>
        <p:spPr>
          <a:xfrm>
            <a:off x="913805" y="1116420"/>
            <a:ext cx="4589277" cy="4589277"/>
          </a:xfrm>
          <a:prstGeom prst="ellipse">
            <a:avLst/>
          </a:prstGeom>
          <a:gradFill>
            <a:gsLst>
              <a:gs pos="0">
                <a:srgbClr val="FEF0F6"/>
              </a:gs>
              <a:gs pos="100000">
                <a:srgbClr val="BDA9F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5" name="组合 104"/>
          <p:cNvGrpSpPr/>
          <p:nvPr/>
        </p:nvGrpSpPr>
        <p:grpSpPr>
          <a:xfrm>
            <a:off x="1853038" y="2302147"/>
            <a:ext cx="2710811" cy="2292199"/>
            <a:chOff x="1853038" y="2302147"/>
            <a:chExt cx="2710811" cy="2292199"/>
          </a:xfrm>
        </p:grpSpPr>
        <p:grpSp>
          <p:nvGrpSpPr>
            <p:cNvPr id="50" name="组合 49"/>
            <p:cNvGrpSpPr/>
            <p:nvPr/>
          </p:nvGrpSpPr>
          <p:grpSpPr>
            <a:xfrm>
              <a:off x="1853038" y="2302147"/>
              <a:ext cx="2710811" cy="1460579"/>
              <a:chOff x="2651760" y="2697796"/>
              <a:chExt cx="2225892" cy="1199306"/>
            </a:xfrm>
          </p:grpSpPr>
          <p:sp>
            <p:nvSpPr>
              <p:cNvPr id="49" name="文本框 48"/>
              <p:cNvSpPr txBox="1"/>
              <p:nvPr/>
            </p:nvSpPr>
            <p:spPr>
              <a:xfrm>
                <a:off x="2693252" y="2698377"/>
                <a:ext cx="2184400" cy="1198725"/>
              </a:xfrm>
              <a:prstGeom prst="rect">
                <a:avLst/>
              </a:prstGeom>
              <a:noFill/>
            </p:spPr>
            <p:txBody>
              <a:bodyPr wrap="square" rtlCol="0">
                <a:spAutoFit/>
              </a:bodyPr>
              <a:lstStyle/>
              <a:p>
                <a:pPr algn="dist"/>
                <a:r>
                  <a:rPr lang="zh-CN" altLang="en-US" sz="9600">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rPr>
                  <a:t>目录</a:t>
                </a:r>
              </a:p>
            </p:txBody>
          </p:sp>
          <p:sp>
            <p:nvSpPr>
              <p:cNvPr id="47" name="文本框 46"/>
              <p:cNvSpPr txBox="1"/>
              <p:nvPr/>
            </p:nvSpPr>
            <p:spPr>
              <a:xfrm>
                <a:off x="2651760" y="2697796"/>
                <a:ext cx="2184400" cy="1198725"/>
              </a:xfrm>
              <a:prstGeom prst="rect">
                <a:avLst/>
              </a:prstGeom>
              <a:noFill/>
            </p:spPr>
            <p:txBody>
              <a:bodyPr wrap="square" rtlCol="0">
                <a:spAutoFit/>
              </a:bodyPr>
              <a:lstStyle/>
              <a:p>
                <a:pPr algn="dist"/>
                <a:r>
                  <a:rPr lang="zh-CN" altLang="en-US" sz="9600">
                    <a:ln>
                      <a:solidFill>
                        <a:srgbClr val="6072C9"/>
                      </a:solidFill>
                    </a:ln>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rPr>
                  <a:t>目录</a:t>
                </a:r>
              </a:p>
            </p:txBody>
          </p:sp>
        </p:grpSp>
        <p:sp>
          <p:nvSpPr>
            <p:cNvPr id="51" name="文本框 50"/>
            <p:cNvSpPr txBox="1"/>
            <p:nvPr/>
          </p:nvSpPr>
          <p:spPr>
            <a:xfrm>
              <a:off x="2291268" y="4071126"/>
              <a:ext cx="1884881" cy="523220"/>
            </a:xfrm>
            <a:prstGeom prst="rect">
              <a:avLst/>
            </a:prstGeom>
            <a:noFill/>
          </p:spPr>
          <p:txBody>
            <a:bodyPr wrap="square" rtlCol="0">
              <a:spAutoFit/>
            </a:bodyPr>
            <a:lstStyle/>
            <a:p>
              <a:pPr algn="dist"/>
              <a:r>
                <a:rPr lang="en-US" altLang="zh-CN" sz="2800" cap="all">
                  <a:solidFill>
                    <a:srgbClr val="6072C9"/>
                  </a:solidFill>
                  <a:latin typeface="黑体" panose="02010609060101010101" pitchFamily="49" charset="-122"/>
                  <a:ea typeface="黑体" panose="02010609060101010101" pitchFamily="49" charset="-122"/>
                </a:rPr>
                <a:t>contents</a:t>
              </a:r>
              <a:endParaRPr lang="zh-CN" altLang="en-US" sz="2800" cap="all">
                <a:solidFill>
                  <a:srgbClr val="6072C9"/>
                </a:solidFill>
                <a:latin typeface="黑体" panose="02010609060101010101" pitchFamily="49" charset="-122"/>
                <a:ea typeface="黑体" panose="02010609060101010101" pitchFamily="49" charset="-122"/>
              </a:endParaRPr>
            </a:p>
          </p:txBody>
        </p:sp>
      </p:grpSp>
      <p:sp>
        <p:nvSpPr>
          <p:cNvPr id="60" name="弧形 59"/>
          <p:cNvSpPr/>
          <p:nvPr/>
        </p:nvSpPr>
        <p:spPr>
          <a:xfrm>
            <a:off x="541273" y="383429"/>
            <a:ext cx="6055258" cy="6055258"/>
          </a:xfrm>
          <a:prstGeom prst="arc">
            <a:avLst>
              <a:gd name="adj1" fmla="val 17977887"/>
              <a:gd name="adj2" fmla="val 2688794"/>
            </a:avLst>
          </a:prstGeom>
          <a:ln w="34925">
            <a:gradFill flip="none" rotWithShape="1">
              <a:gsLst>
                <a:gs pos="0">
                  <a:srgbClr val="FFFFFF">
                    <a:alpha val="0"/>
                  </a:srgbClr>
                </a:gs>
                <a:gs pos="100000">
                  <a:schemeClr val="bg1"/>
                </a:gs>
              </a:gsLst>
              <a:lin ang="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04" name="组合 103"/>
          <p:cNvGrpSpPr/>
          <p:nvPr/>
        </p:nvGrpSpPr>
        <p:grpSpPr>
          <a:xfrm>
            <a:off x="5658726" y="1024311"/>
            <a:ext cx="4277360" cy="4767580"/>
            <a:chOff x="5658726" y="1108766"/>
            <a:chExt cx="4277360" cy="4767580"/>
          </a:xfrm>
        </p:grpSpPr>
        <p:sp>
          <p:nvSpPr>
            <p:cNvPr id="5" name="文本框 4"/>
            <p:cNvSpPr txBox="1"/>
            <p:nvPr/>
          </p:nvSpPr>
          <p:spPr>
            <a:xfrm>
              <a:off x="5894946" y="1108766"/>
              <a:ext cx="3074670" cy="706755"/>
            </a:xfrm>
            <a:prstGeom prst="rect">
              <a:avLst/>
            </a:prstGeom>
            <a:noFill/>
          </p:spPr>
          <p:txBody>
            <a:bodyPr wrap="square" rtlCol="0" anchor="t">
              <a:spAutoFit/>
            </a:bodyPr>
            <a:lstStyle/>
            <a:p>
              <a:r>
                <a:rPr lang="zh-CN" altLang="en-US" sz="4000" b="1" spc="1000">
                  <a:solidFill>
                    <a:srgbClr val="6072C9"/>
                  </a:solidFill>
                  <a:uFillTx/>
                  <a:latin typeface="微软雅黑" panose="020B0503020204020204" charset="-122"/>
                  <a:ea typeface="微软雅黑" panose="020B0503020204020204" charset="-122"/>
                </a:rPr>
                <a:t>解决方案</a:t>
              </a:r>
            </a:p>
          </p:txBody>
        </p:sp>
        <p:sp>
          <p:nvSpPr>
            <p:cNvPr id="64" name="椭圆 63"/>
            <p:cNvSpPr/>
            <p:nvPr/>
          </p:nvSpPr>
          <p:spPr>
            <a:xfrm>
              <a:off x="5658726" y="1253954"/>
              <a:ext cx="232844" cy="232844"/>
            </a:xfrm>
            <a:prstGeom prst="ellipse">
              <a:avLst/>
            </a:prstGeom>
            <a:gradFill>
              <a:gsLst>
                <a:gs pos="0">
                  <a:srgbClr val="B980E9"/>
                </a:gs>
                <a:gs pos="100000">
                  <a:srgbClr val="FCE7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832206" y="3252526"/>
              <a:ext cx="3103880" cy="706755"/>
            </a:xfrm>
            <a:prstGeom prst="rect">
              <a:avLst/>
            </a:prstGeom>
            <a:noFill/>
          </p:spPr>
          <p:txBody>
            <a:bodyPr wrap="square" rtlCol="0" anchor="t">
              <a:spAutoFit/>
            </a:bodyPr>
            <a:lstStyle/>
            <a:p>
              <a:pPr lvl="0" algn="l">
                <a:buClrTx/>
                <a:buSzTx/>
                <a:buFontTx/>
              </a:pPr>
              <a:r>
                <a:rPr lang="zh-CN" altLang="en-US" sz="4000" b="1" spc="1000">
                  <a:solidFill>
                    <a:srgbClr val="6072C9"/>
                  </a:solidFill>
                  <a:uFillTx/>
                  <a:latin typeface="微软雅黑" panose="020B0503020204020204" charset="-122"/>
                  <a:ea typeface="微软雅黑" panose="020B0503020204020204" charset="-122"/>
                  <a:sym typeface="+mn-ea"/>
                </a:rPr>
                <a:t>价格优惠</a:t>
              </a:r>
            </a:p>
          </p:txBody>
        </p:sp>
        <p:sp>
          <p:nvSpPr>
            <p:cNvPr id="68" name="椭圆 67"/>
            <p:cNvSpPr/>
            <p:nvPr/>
          </p:nvSpPr>
          <p:spPr>
            <a:xfrm>
              <a:off x="6489536" y="3529758"/>
              <a:ext cx="232844" cy="232844"/>
            </a:xfrm>
            <a:prstGeom prst="ellipse">
              <a:avLst/>
            </a:prstGeom>
            <a:gradFill>
              <a:gsLst>
                <a:gs pos="0">
                  <a:srgbClr val="B980E9"/>
                </a:gs>
                <a:gs pos="100000">
                  <a:srgbClr val="FCE7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nvSpPr>
          <p:spPr>
            <a:xfrm>
              <a:off x="6039726" y="5169591"/>
              <a:ext cx="3213100" cy="706755"/>
            </a:xfrm>
            <a:prstGeom prst="rect">
              <a:avLst/>
            </a:prstGeom>
            <a:noFill/>
          </p:spPr>
          <p:txBody>
            <a:bodyPr wrap="square" rtlCol="0" anchor="t">
              <a:spAutoFit/>
            </a:bodyPr>
            <a:lstStyle/>
            <a:p>
              <a:pPr lvl="0" algn="l">
                <a:buClrTx/>
                <a:buSzTx/>
                <a:buFontTx/>
              </a:pPr>
              <a:r>
                <a:rPr lang="zh-CN" altLang="en-US" sz="4000" b="1" spc="1000">
                  <a:solidFill>
                    <a:srgbClr val="6072C9"/>
                  </a:solidFill>
                  <a:uFillTx/>
                  <a:latin typeface="微软雅黑" panose="020B0503020204020204" charset="-122"/>
                  <a:ea typeface="微软雅黑" panose="020B0503020204020204" charset="-122"/>
                  <a:sym typeface="+mn-ea"/>
                </a:rPr>
                <a:t>公司介绍</a:t>
              </a:r>
            </a:p>
          </p:txBody>
        </p:sp>
        <p:sp>
          <p:nvSpPr>
            <p:cNvPr id="82" name="椭圆 81"/>
            <p:cNvSpPr/>
            <p:nvPr/>
          </p:nvSpPr>
          <p:spPr>
            <a:xfrm>
              <a:off x="5658726" y="5416032"/>
              <a:ext cx="232844" cy="232844"/>
            </a:xfrm>
            <a:prstGeom prst="ellipse">
              <a:avLst/>
            </a:prstGeom>
            <a:gradFill>
              <a:gsLst>
                <a:gs pos="0">
                  <a:srgbClr val="B980E9"/>
                </a:gs>
                <a:gs pos="100000">
                  <a:srgbClr val="FCE7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2" name="椭圆 91"/>
          <p:cNvSpPr/>
          <p:nvPr/>
        </p:nvSpPr>
        <p:spPr>
          <a:xfrm>
            <a:off x="10925332" y="-211305"/>
            <a:ext cx="1365714" cy="1365714"/>
          </a:xfrm>
          <a:prstGeom prst="ellipse">
            <a:avLst/>
          </a:prstGeom>
          <a:gradFill>
            <a:gsLst>
              <a:gs pos="0">
                <a:srgbClr val="BDA9FB">
                  <a:alpha val="64000"/>
                </a:srgbClr>
              </a:gs>
              <a:gs pos="100000">
                <a:srgbClr val="FBCCE0">
                  <a:alpha val="18000"/>
                </a:srgbClr>
              </a:gs>
            </a:gsLst>
            <a:lin ang="0" scaled="0"/>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a:off x="1274782" y="4749794"/>
            <a:ext cx="1257574" cy="1257574"/>
            <a:chOff x="14891" y="1818"/>
            <a:chExt cx="2709" cy="2709"/>
          </a:xfrm>
        </p:grpSpPr>
        <p:sp>
          <p:nvSpPr>
            <p:cNvPr id="94" name="椭圆 93"/>
            <p:cNvSpPr/>
            <p:nvPr/>
          </p:nvSpPr>
          <p:spPr>
            <a:xfrm>
              <a:off x="14891" y="1818"/>
              <a:ext cx="2709" cy="2709"/>
            </a:xfrm>
            <a:prstGeom prst="ellipse">
              <a:avLst/>
            </a:prstGeom>
            <a:gradFill>
              <a:gsLst>
                <a:gs pos="0">
                  <a:srgbClr val="80BDF0">
                    <a:alpha val="100000"/>
                  </a:srgbClr>
                </a:gs>
                <a:gs pos="100000">
                  <a:srgbClr val="5D73CE"/>
                </a:gs>
              </a:gsLst>
              <a:lin ang="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Picture 2" descr="D:\公司图片大全\公司LOGO\公司LOGO原图\LOGO\xzyzlogo.png"/>
          <p:cNvPicPr>
            <a:picLocks noChangeAspect="1" noChangeArrowheads="1"/>
          </p:cNvPicPr>
          <p:nvPr/>
        </p:nvPicPr>
        <p:blipFill>
          <a:blip r:embed="rId2" cstate="print"/>
          <a:srcRect/>
          <a:stretch>
            <a:fillRect/>
          </a:stretch>
        </p:blipFill>
        <p:spPr bwMode="auto">
          <a:xfrm>
            <a:off x="9011525" y="351203"/>
            <a:ext cx="2286095" cy="54186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animEffect transition="in" filter="fade">
                                      <p:cBhvr>
                                        <p:cTn id="9" dur="500"/>
                                        <p:tgtEl>
                                          <p:spTgt spid="10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wipe(left)">
                                      <p:cBhvr>
                                        <p:cTn id="1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任意多边形: 形状 32"/>
          <p:cNvSpPr/>
          <p:nvPr/>
        </p:nvSpPr>
        <p:spPr>
          <a:xfrm>
            <a:off x="1671947" y="0"/>
            <a:ext cx="8848107" cy="4086072"/>
          </a:xfrm>
          <a:custGeom>
            <a:avLst/>
            <a:gdLst>
              <a:gd name="connsiteX0" fmla="*/ 0 w 8848107"/>
              <a:gd name="connsiteY0" fmla="*/ 0 h 4086072"/>
              <a:gd name="connsiteX1" fmla="*/ 8848107 w 8848107"/>
              <a:gd name="connsiteY1" fmla="*/ 0 h 4086072"/>
              <a:gd name="connsiteX2" fmla="*/ 8843147 w 8848107"/>
              <a:gd name="connsiteY2" fmla="*/ 98215 h 4086072"/>
              <a:gd name="connsiteX3" fmla="*/ 4424053 w 8848107"/>
              <a:gd name="connsiteY3" fmla="*/ 4086072 h 4086072"/>
              <a:gd name="connsiteX4" fmla="*/ 4959 w 8848107"/>
              <a:gd name="connsiteY4" fmla="*/ 98215 h 408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107" h="4086072">
                <a:moveTo>
                  <a:pt x="0" y="0"/>
                </a:moveTo>
                <a:lnTo>
                  <a:pt x="8848107" y="0"/>
                </a:lnTo>
                <a:lnTo>
                  <a:pt x="8843147" y="98215"/>
                </a:lnTo>
                <a:cubicBezTo>
                  <a:pt x="8615671" y="2338135"/>
                  <a:pt x="6723988" y="4086072"/>
                  <a:pt x="4424053" y="4086072"/>
                </a:cubicBezTo>
                <a:cubicBezTo>
                  <a:pt x="2124119" y="4086072"/>
                  <a:pt x="232435" y="2338135"/>
                  <a:pt x="4959" y="98215"/>
                </a:cubicBezTo>
                <a:close/>
              </a:path>
            </a:pathLst>
          </a:custGeom>
          <a:gradFill>
            <a:gsLst>
              <a:gs pos="0">
                <a:srgbClr val="FEF0F6"/>
              </a:gs>
              <a:gs pos="100000">
                <a:srgbClr val="BDA9F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5" name="组合 44"/>
          <p:cNvGrpSpPr/>
          <p:nvPr/>
        </p:nvGrpSpPr>
        <p:grpSpPr>
          <a:xfrm>
            <a:off x="2603545" y="989803"/>
            <a:ext cx="6984910" cy="5306029"/>
            <a:chOff x="2827065" y="989803"/>
            <a:chExt cx="6984910" cy="5306029"/>
          </a:xfrm>
        </p:grpSpPr>
        <p:sp>
          <p:nvSpPr>
            <p:cNvPr id="4" name="文本框 3"/>
            <p:cNvSpPr txBox="1"/>
            <p:nvPr/>
          </p:nvSpPr>
          <p:spPr>
            <a:xfrm>
              <a:off x="3509644" y="4541506"/>
              <a:ext cx="5810251" cy="1754326"/>
            </a:xfrm>
            <a:prstGeom prst="rect">
              <a:avLst/>
            </a:prstGeom>
            <a:noFill/>
          </p:spPr>
          <p:txBody>
            <a:bodyPr wrap="square" rtlCol="0" anchor="t">
              <a:spAutoFit/>
            </a:bodyPr>
            <a:lstStyle/>
            <a:p>
              <a:pPr algn="dist"/>
              <a:r>
                <a:rPr lang="zh-CN" altLang="en-US" sz="5400" dirty="0" smtClean="0">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rPr>
                <a:t>讯展云站产品组合解</a:t>
              </a:r>
              <a:r>
                <a:rPr lang="zh-CN" altLang="en-US" sz="5400" dirty="0">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rPr>
                <a:t>决方案</a:t>
              </a:r>
            </a:p>
          </p:txBody>
        </p:sp>
        <p:grpSp>
          <p:nvGrpSpPr>
            <p:cNvPr id="16" name="组合 15"/>
            <p:cNvGrpSpPr/>
            <p:nvPr/>
          </p:nvGrpSpPr>
          <p:grpSpPr>
            <a:xfrm>
              <a:off x="2827065" y="989803"/>
              <a:ext cx="6984910" cy="2215991"/>
              <a:chOff x="5182960" y="4044237"/>
              <a:chExt cx="1463400" cy="4541143"/>
            </a:xfrm>
          </p:grpSpPr>
          <p:sp>
            <p:nvSpPr>
              <p:cNvPr id="13" name="文本框 12"/>
              <p:cNvSpPr txBox="1"/>
              <p:nvPr/>
            </p:nvSpPr>
            <p:spPr>
              <a:xfrm>
                <a:off x="5248934" y="4044237"/>
                <a:ext cx="1381297" cy="4541143"/>
              </a:xfrm>
              <a:prstGeom prst="rect">
                <a:avLst/>
              </a:prstGeom>
              <a:noFill/>
            </p:spPr>
            <p:txBody>
              <a:bodyPr wrap="square">
                <a:spAutoFit/>
              </a:bodyPr>
              <a:lstStyle/>
              <a:p>
                <a:pPr algn="ctr"/>
                <a:r>
                  <a:rPr lang="en-US" altLang="zh-CN" sz="13800" b="1" cap="all">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sym typeface="+mn-ea"/>
                  </a:rPr>
                  <a:t>01</a:t>
                </a:r>
                <a:endParaRPr lang="zh-CN" altLang="en-US" sz="13800" b="1" cap="all">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endParaRPr>
              </a:p>
            </p:txBody>
          </p:sp>
          <p:sp>
            <p:nvSpPr>
              <p:cNvPr id="15" name="文本框 14"/>
              <p:cNvSpPr txBox="1"/>
              <p:nvPr/>
            </p:nvSpPr>
            <p:spPr>
              <a:xfrm>
                <a:off x="5182960" y="4044237"/>
                <a:ext cx="1463400" cy="4541143"/>
              </a:xfrm>
              <a:prstGeom prst="rect">
                <a:avLst/>
              </a:prstGeom>
              <a:noFill/>
            </p:spPr>
            <p:txBody>
              <a:bodyPr wrap="square">
                <a:spAutoFit/>
              </a:bodyPr>
              <a:lstStyle/>
              <a:p>
                <a:pPr algn="ctr"/>
                <a:r>
                  <a:rPr lang="en-US" altLang="zh-CN" sz="13800" b="1" cap="all">
                    <a:ln>
                      <a:solidFill>
                        <a:schemeClr val="accent1">
                          <a:shade val="50000"/>
                        </a:schemeClr>
                      </a:solidFill>
                    </a:ln>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sym typeface="+mn-ea"/>
                  </a:rPr>
                  <a:t>01</a:t>
                </a:r>
                <a:endParaRPr lang="zh-CN" altLang="en-US" sz="13800" b="1" cap="all">
                  <a:ln>
                    <a:solidFill>
                      <a:schemeClr val="accent1">
                        <a:shade val="50000"/>
                      </a:schemeClr>
                    </a:solidFill>
                  </a:ln>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endParaRPr>
              </a:p>
            </p:txBody>
          </p:sp>
        </p:grpSp>
      </p:grpSp>
      <p:sp>
        <p:nvSpPr>
          <p:cNvPr id="35" name="椭圆 34"/>
          <p:cNvSpPr/>
          <p:nvPr/>
        </p:nvSpPr>
        <p:spPr>
          <a:xfrm>
            <a:off x="11392692" y="5078239"/>
            <a:ext cx="1365714" cy="1365714"/>
          </a:xfrm>
          <a:prstGeom prst="ellipse">
            <a:avLst/>
          </a:prstGeom>
          <a:gradFill>
            <a:gsLst>
              <a:gs pos="0">
                <a:srgbClr val="BDA9FB">
                  <a:alpha val="64000"/>
                </a:srgbClr>
              </a:gs>
              <a:gs pos="100000">
                <a:srgbClr val="FBCCE0">
                  <a:alpha val="18000"/>
                </a:srgbClr>
              </a:gs>
            </a:gsLst>
            <a:lin ang="0" scaled="0"/>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819638" y="3779520"/>
            <a:ext cx="1303801" cy="1298719"/>
            <a:chOff x="14891" y="1818"/>
            <a:chExt cx="2709" cy="2709"/>
          </a:xfrm>
        </p:grpSpPr>
        <p:sp>
          <p:nvSpPr>
            <p:cNvPr id="37" name="椭圆 36"/>
            <p:cNvSpPr/>
            <p:nvPr/>
          </p:nvSpPr>
          <p:spPr>
            <a:xfrm>
              <a:off x="14891" y="1818"/>
              <a:ext cx="2709" cy="2709"/>
            </a:xfrm>
            <a:prstGeom prst="ellipse">
              <a:avLst/>
            </a:prstGeom>
            <a:gradFill>
              <a:gsLst>
                <a:gs pos="0">
                  <a:srgbClr val="80BDF0">
                    <a:alpha val="26000"/>
                  </a:srgbClr>
                </a:gs>
                <a:gs pos="100000">
                  <a:srgbClr val="5D73CE">
                    <a:alpha val="6100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11088174" y="831299"/>
            <a:ext cx="488009" cy="486107"/>
            <a:chOff x="14891" y="1818"/>
            <a:chExt cx="2709" cy="2709"/>
          </a:xfrm>
        </p:grpSpPr>
        <p:sp>
          <p:nvSpPr>
            <p:cNvPr id="40" name="椭圆 39"/>
            <p:cNvSpPr/>
            <p:nvPr/>
          </p:nvSpPr>
          <p:spPr>
            <a:xfrm>
              <a:off x="14891" y="1818"/>
              <a:ext cx="2709" cy="2709"/>
            </a:xfrm>
            <a:prstGeom prst="ellipse">
              <a:avLst/>
            </a:prstGeom>
            <a:gradFill>
              <a:gsLst>
                <a:gs pos="0">
                  <a:srgbClr val="80BDF0">
                    <a:alpha val="26000"/>
                  </a:srgbClr>
                </a:gs>
                <a:gs pos="100000">
                  <a:srgbClr val="5D73CE">
                    <a:alpha val="6100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a:off x="1306740" y="831056"/>
            <a:ext cx="488253" cy="486350"/>
            <a:chOff x="14891" y="1818"/>
            <a:chExt cx="2709" cy="2709"/>
          </a:xfrm>
        </p:grpSpPr>
        <p:sp>
          <p:nvSpPr>
            <p:cNvPr id="43" name="椭圆 42"/>
            <p:cNvSpPr/>
            <p:nvPr/>
          </p:nvSpPr>
          <p:spPr>
            <a:xfrm>
              <a:off x="14891" y="1818"/>
              <a:ext cx="2709" cy="2709"/>
            </a:xfrm>
            <a:prstGeom prst="ellipse">
              <a:avLst/>
            </a:prstGeom>
            <a:solidFill>
              <a:schemeClr val="lt1">
                <a:alpha val="68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Picture 2" descr="D:\公司图片大全\公司LOGO\公司LOGO原图\LOGO\xzyzlogo.png"/>
          <p:cNvPicPr>
            <a:picLocks noChangeAspect="1" noChangeArrowheads="1"/>
          </p:cNvPicPr>
          <p:nvPr/>
        </p:nvPicPr>
        <p:blipFill>
          <a:blip r:embed="rId2" cstate="print"/>
          <a:srcRect/>
          <a:stretch>
            <a:fillRect/>
          </a:stretch>
        </p:blipFill>
        <p:spPr bwMode="auto">
          <a:xfrm>
            <a:off x="9011525" y="351203"/>
            <a:ext cx="2286095" cy="54186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圆角 3"/>
          <p:cNvSpPr/>
          <p:nvPr/>
        </p:nvSpPr>
        <p:spPr>
          <a:xfrm>
            <a:off x="213360" y="229870"/>
            <a:ext cx="11785600" cy="6398260"/>
          </a:xfrm>
          <a:prstGeom prst="roundRect">
            <a:avLst>
              <a:gd name="adj" fmla="val 15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867150" y="640715"/>
            <a:ext cx="4478020" cy="583565"/>
          </a:xfrm>
          <a:prstGeom prst="rect">
            <a:avLst/>
          </a:prstGeom>
          <a:noFill/>
        </p:spPr>
        <p:txBody>
          <a:bodyPr wrap="square" rtlCol="0" anchor="t">
            <a:spAutoFit/>
          </a:bodyPr>
          <a:lstStyle/>
          <a:p>
            <a:pPr algn="dist"/>
            <a:r>
              <a:rPr lang="zh-CN" altLang="en-US" sz="3200" b="1">
                <a:solidFill>
                  <a:srgbClr val="6072C9"/>
                </a:solidFill>
                <a:latin typeface="微软雅黑" panose="020B0503020204020204" charset="-122"/>
                <a:ea typeface="微软雅黑" panose="020B0503020204020204" charset="-122"/>
                <a:cs typeface="胡晓波男神体" panose="02010600030101010101" pitchFamily="2" charset="-122"/>
                <a:sym typeface="+mn-ea"/>
              </a:rPr>
              <a:t>企业品牌服务套餐</a:t>
            </a:r>
          </a:p>
        </p:txBody>
      </p:sp>
      <p:grpSp>
        <p:nvGrpSpPr>
          <p:cNvPr id="38" name="组合 37"/>
          <p:cNvGrpSpPr/>
          <p:nvPr/>
        </p:nvGrpSpPr>
        <p:grpSpPr>
          <a:xfrm>
            <a:off x="841406" y="3866816"/>
            <a:ext cx="10961474" cy="2651459"/>
            <a:chOff x="323" y="4005"/>
            <a:chExt cx="20182" cy="5382"/>
          </a:xfrm>
        </p:grpSpPr>
        <p:sp>
          <p:nvSpPr>
            <p:cNvPr id="41" name="椭圆 40"/>
            <p:cNvSpPr/>
            <p:nvPr>
              <p:custDataLst>
                <p:tags r:id="rId2"/>
              </p:custDataLst>
            </p:nvPr>
          </p:nvSpPr>
          <p:spPr>
            <a:xfrm>
              <a:off x="7906" y="5317"/>
              <a:ext cx="2914" cy="3059"/>
            </a:xfrm>
            <a:prstGeom prst="ellipse">
              <a:avLst/>
            </a:prstGeom>
            <a:solidFill>
              <a:srgbClr val="8499F0"/>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charset="-122"/>
              </a:endParaRPr>
            </a:p>
          </p:txBody>
        </p:sp>
        <p:sp>
          <p:nvSpPr>
            <p:cNvPr id="44" name="椭圆 43"/>
            <p:cNvSpPr/>
            <p:nvPr>
              <p:custDataLst>
                <p:tags r:id="rId3"/>
              </p:custDataLst>
            </p:nvPr>
          </p:nvSpPr>
          <p:spPr>
            <a:xfrm>
              <a:off x="7732" y="5162"/>
              <a:ext cx="3274" cy="3371"/>
            </a:xfrm>
            <a:prstGeom prst="ellipse">
              <a:avLst/>
            </a:prstGeom>
            <a:noFill/>
            <a:ln w="12700" cmpd="sng">
              <a:solidFill>
                <a:schemeClr val="accent1">
                  <a:shade val="50000"/>
                </a:schemeClr>
              </a:solidFill>
              <a:prstDash val="solid"/>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charset="-122"/>
              </a:endParaRPr>
            </a:p>
          </p:txBody>
        </p:sp>
        <p:sp>
          <p:nvSpPr>
            <p:cNvPr id="45" name="椭圆 44"/>
            <p:cNvSpPr/>
            <p:nvPr>
              <p:custDataLst>
                <p:tags r:id="rId4"/>
              </p:custDataLst>
            </p:nvPr>
          </p:nvSpPr>
          <p:spPr>
            <a:xfrm>
              <a:off x="6948" y="4306"/>
              <a:ext cx="4791" cy="5081"/>
            </a:xfrm>
            <a:prstGeom prst="ellipse">
              <a:avLst/>
            </a:prstGeom>
            <a:noFill/>
            <a:ln w="19050">
              <a:solidFill>
                <a:srgbClr val="275CBC"/>
              </a:solidFill>
              <a:prstDash val="dash"/>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charset="-122"/>
              </a:endParaRPr>
            </a:p>
          </p:txBody>
        </p:sp>
        <p:sp>
          <p:nvSpPr>
            <p:cNvPr id="46" name="椭圆 45"/>
            <p:cNvSpPr/>
            <p:nvPr>
              <p:custDataLst>
                <p:tags r:id="rId5"/>
              </p:custDataLst>
            </p:nvPr>
          </p:nvSpPr>
          <p:spPr>
            <a:xfrm>
              <a:off x="6541" y="6442"/>
              <a:ext cx="864" cy="864"/>
            </a:xfrm>
            <a:prstGeom prst="ellipse">
              <a:avLst/>
            </a:prstGeom>
            <a:solidFill>
              <a:sysClr val="window" lastClr="FFFFFF"/>
            </a:solidFill>
            <a:ln w="12700" cmpd="sng">
              <a:solidFill>
                <a:schemeClr val="accent1">
                  <a:shade val="50000"/>
                </a:schemeClr>
              </a:solidFill>
              <a:prstDash val="solid"/>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charset="-122"/>
              </a:endParaRPr>
            </a:p>
          </p:txBody>
        </p:sp>
        <p:sp>
          <p:nvSpPr>
            <p:cNvPr id="47" name="椭圆 46"/>
            <p:cNvSpPr/>
            <p:nvPr>
              <p:custDataLst>
                <p:tags r:id="rId6"/>
              </p:custDataLst>
            </p:nvPr>
          </p:nvSpPr>
          <p:spPr>
            <a:xfrm>
              <a:off x="11668" y="6447"/>
              <a:ext cx="864" cy="864"/>
            </a:xfrm>
            <a:prstGeom prst="ellipse">
              <a:avLst/>
            </a:prstGeom>
            <a:solidFill>
              <a:sysClr val="window" lastClr="FFFFFF"/>
            </a:solidFill>
            <a:ln w="12700" cmpd="sng">
              <a:solidFill>
                <a:schemeClr val="accent1">
                  <a:shade val="50000"/>
                </a:schemeClr>
              </a:solidFill>
              <a:prstDash val="solid"/>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charset="-122"/>
              </a:endParaRPr>
            </a:p>
          </p:txBody>
        </p:sp>
        <p:sp>
          <p:nvSpPr>
            <p:cNvPr id="49" name="文本框 48"/>
            <p:cNvSpPr txBox="1"/>
            <p:nvPr>
              <p:custDataLst>
                <p:tags r:id="rId7"/>
              </p:custDataLst>
            </p:nvPr>
          </p:nvSpPr>
          <p:spPr>
            <a:xfrm>
              <a:off x="8009" y="5336"/>
              <a:ext cx="2738" cy="2721"/>
            </a:xfrm>
            <a:prstGeom prst="rect">
              <a:avLst/>
            </a:prstGeom>
            <a:noFill/>
          </p:spPr>
          <p:txBody>
            <a:bodyPr wrap="square" rtlCol="0"/>
            <a:lstStyle/>
            <a:p>
              <a:pPr algn="ctr">
                <a:lnSpc>
                  <a:spcPct val="120000"/>
                </a:lnSpc>
              </a:pPr>
              <a:r>
                <a:rPr lang="zh-CN" altLang="en-US" sz="3600" b="1">
                  <a:solidFill>
                    <a:sysClr val="window" lastClr="FFFFFF"/>
                  </a:solidFill>
                  <a:latin typeface="Arial" panose="020B0604020202020204" pitchFamily="34" charset="0"/>
                  <a:ea typeface="微软雅黑" panose="020B0503020204020204" charset="-122"/>
                  <a:sym typeface="微软雅黑" panose="020B0503020204020204" charset="-122"/>
                </a:rPr>
                <a:t>双管齐下</a:t>
              </a:r>
            </a:p>
          </p:txBody>
        </p:sp>
        <p:sp>
          <p:nvSpPr>
            <p:cNvPr id="50" name="文本框 49"/>
            <p:cNvSpPr txBox="1"/>
            <p:nvPr>
              <p:custDataLst>
                <p:tags r:id="rId8"/>
              </p:custDataLst>
            </p:nvPr>
          </p:nvSpPr>
          <p:spPr>
            <a:xfrm>
              <a:off x="323" y="4005"/>
              <a:ext cx="6398" cy="1624"/>
            </a:xfrm>
            <a:prstGeom prst="rect">
              <a:avLst/>
            </a:prstGeom>
            <a:noFill/>
          </p:spPr>
          <p:txBody>
            <a:bodyPr wrap="square" rtlCol="0"/>
            <a:lstStyle/>
            <a:p>
              <a:pPr algn="l">
                <a:lnSpc>
                  <a:spcPct val="120000"/>
                </a:lnSpc>
              </a:pPr>
              <a:r>
                <a:rPr lang="zh-CN" altLang="en-US" sz="2000" b="1" dirty="0">
                  <a:solidFill>
                    <a:srgbClr val="C0504D"/>
                  </a:solidFill>
                  <a:latin typeface="Arial" panose="020B0604020202020204" pitchFamily="34" charset="0"/>
                  <a:ea typeface="微软雅黑" panose="020B0503020204020204" charset="-122"/>
                  <a:cs typeface="+mn-ea"/>
                </a:rPr>
                <a:t>建站</a:t>
              </a:r>
              <a:r>
                <a:rPr lang="en-US" altLang="zh-CN" sz="2000" b="1" dirty="0">
                  <a:solidFill>
                    <a:srgbClr val="C0504D"/>
                  </a:solidFill>
                  <a:latin typeface="Arial" panose="020B0604020202020204" pitchFamily="34" charset="0"/>
                  <a:ea typeface="微软雅黑" panose="020B0503020204020204" charset="-122"/>
                  <a:cs typeface="+mn-ea"/>
                </a:rPr>
                <a:t>+</a:t>
              </a:r>
              <a:r>
                <a:rPr lang="zh-CN" altLang="en-US" sz="2000" b="1" dirty="0">
                  <a:solidFill>
                    <a:srgbClr val="C0504D"/>
                  </a:solidFill>
                  <a:latin typeface="Arial" panose="020B0604020202020204" pitchFamily="34" charset="0"/>
                  <a:ea typeface="微软雅黑" panose="020B0503020204020204" charset="-122"/>
                  <a:cs typeface="+mn-ea"/>
                </a:rPr>
                <a:t>轻应用小程序</a:t>
              </a:r>
            </a:p>
            <a:p>
              <a:pPr algn="l">
                <a:lnSpc>
                  <a:spcPct val="120000"/>
                </a:lnSpc>
              </a:pPr>
              <a:r>
                <a:rPr lang="en-US" altLang="zh-CN" sz="2000" b="1" dirty="0">
                  <a:solidFill>
                    <a:srgbClr val="C0504D"/>
                  </a:solidFill>
                  <a:latin typeface="Arial" panose="020B0604020202020204" pitchFamily="34" charset="0"/>
                  <a:ea typeface="微软雅黑" panose="020B0503020204020204" charset="-122"/>
                  <a:cs typeface="+mn-ea"/>
                </a:rPr>
                <a:t>+</a:t>
              </a:r>
              <a:r>
                <a:rPr lang="zh-CN" altLang="en-US" sz="2000" b="1" dirty="0">
                  <a:solidFill>
                    <a:srgbClr val="C0504D"/>
                  </a:solidFill>
                  <a:latin typeface="Arial" panose="020B0604020202020204" pitchFamily="34" charset="0"/>
                  <a:ea typeface="微软雅黑" panose="020B0503020204020204" charset="-122"/>
                  <a:cs typeface="+mn-ea"/>
                </a:rPr>
                <a:t>营销活动</a:t>
              </a:r>
              <a:r>
                <a:rPr lang="en-US" altLang="zh-CN" sz="2000" b="1" dirty="0">
                  <a:solidFill>
                    <a:srgbClr val="C0504D"/>
                  </a:solidFill>
                  <a:latin typeface="Arial" panose="020B0604020202020204" pitchFamily="34" charset="0"/>
                  <a:ea typeface="微软雅黑" panose="020B0503020204020204" charset="-122"/>
                  <a:cs typeface="+mn-ea"/>
                </a:rPr>
                <a:t>+</a:t>
              </a:r>
              <a:r>
                <a:rPr lang="zh-CN" altLang="en-US" sz="2000" b="1" dirty="0">
                  <a:solidFill>
                    <a:srgbClr val="C0504D"/>
                  </a:solidFill>
                  <a:latin typeface="Arial" panose="020B0604020202020204" pitchFamily="34" charset="0"/>
                  <a:ea typeface="微软雅黑" panose="020B0503020204020204" charset="-122"/>
                  <a:cs typeface="+mn-ea"/>
                </a:rPr>
                <a:t>公众号助手</a:t>
              </a:r>
              <a:endParaRPr lang="en-US" altLang="zh-CN" sz="2000" b="1" dirty="0">
                <a:solidFill>
                  <a:srgbClr val="C0504D"/>
                </a:solidFill>
                <a:latin typeface="Arial" panose="020B0604020202020204" pitchFamily="34" charset="0"/>
                <a:ea typeface="微软雅黑" panose="020B0503020204020204" charset="-122"/>
                <a:cs typeface="+mn-ea"/>
              </a:endParaRPr>
            </a:p>
            <a:p>
              <a:pPr algn="l">
                <a:lnSpc>
                  <a:spcPct val="120000"/>
                </a:lnSpc>
              </a:pPr>
              <a:endParaRPr lang="zh-CN" altLang="en-US" sz="2000" b="1" dirty="0">
                <a:solidFill>
                  <a:srgbClr val="C0504D"/>
                </a:solidFill>
                <a:latin typeface="Arial" panose="020B0604020202020204" pitchFamily="34" charset="0"/>
                <a:ea typeface="微软雅黑" panose="020B0503020204020204" charset="-122"/>
                <a:cs typeface="+mn-ea"/>
              </a:endParaRPr>
            </a:p>
          </p:txBody>
        </p:sp>
        <p:pic>
          <p:nvPicPr>
            <p:cNvPr id="52" name="图片 51" descr="303b333635373037333bb5e7c4d4"/>
            <p:cNvPicPr>
              <a:picLocks noChangeAspect="1"/>
            </p:cNvPicPr>
            <p:nvPr/>
          </p:nvPicPr>
          <p:blipFill>
            <a:blip r:embed="rId13" cstate="print">
              <a:extLst>
                <a:ext uri="{96DAC541-7B7A-43D3-8B79-37D633B846F1}">
                  <asvg:svgBlip xmlns:asvg="http://schemas.microsoft.com/office/drawing/2016/SVG/main" xmlns="" r:embed="rId14"/>
                </a:ext>
              </a:extLst>
            </a:blip>
            <a:stretch>
              <a:fillRect/>
            </a:stretch>
          </p:blipFill>
          <p:spPr>
            <a:xfrm>
              <a:off x="6675" y="6612"/>
              <a:ext cx="595" cy="595"/>
            </a:xfrm>
            <a:prstGeom prst="rect">
              <a:avLst/>
            </a:prstGeom>
          </p:spPr>
        </p:pic>
        <p:sp>
          <p:nvSpPr>
            <p:cNvPr id="54" name="任意多边形 53"/>
            <p:cNvSpPr/>
            <p:nvPr>
              <p:custDataLst>
                <p:tags r:id="rId9"/>
              </p:custDataLst>
            </p:nvPr>
          </p:nvSpPr>
          <p:spPr>
            <a:xfrm flipH="1">
              <a:off x="5364" y="6250"/>
              <a:ext cx="1197" cy="448"/>
            </a:xfrm>
            <a:custGeom>
              <a:avLst/>
              <a:gdLst>
                <a:gd name="connsiteX0" fmla="*/ 0 w 1190172"/>
                <a:gd name="connsiteY0" fmla="*/ 217715 h 217715"/>
                <a:gd name="connsiteX1" fmla="*/ 159657 w 1190172"/>
                <a:gd name="connsiteY1" fmla="*/ 0 h 217715"/>
                <a:gd name="connsiteX2" fmla="*/ 1190172 w 1190172"/>
                <a:gd name="connsiteY2" fmla="*/ 0 h 217715"/>
              </a:gdLst>
              <a:ahLst/>
              <a:cxnLst>
                <a:cxn ang="0">
                  <a:pos x="connsiteX0" y="connsiteY0"/>
                </a:cxn>
                <a:cxn ang="0">
                  <a:pos x="connsiteX1" y="connsiteY1"/>
                </a:cxn>
                <a:cxn ang="0">
                  <a:pos x="connsiteX2" y="connsiteY2"/>
                </a:cxn>
              </a:cxnLst>
              <a:rect l="l" t="t" r="r" b="b"/>
              <a:pathLst>
                <a:path w="1190172" h="217715">
                  <a:moveTo>
                    <a:pt x="0" y="217715"/>
                  </a:moveTo>
                  <a:lnTo>
                    <a:pt x="159657" y="0"/>
                  </a:lnTo>
                  <a:lnTo>
                    <a:pt x="1190172" y="0"/>
                  </a:lnTo>
                </a:path>
              </a:pathLst>
            </a:custGeom>
            <a:noFill/>
            <a:ln w="12700" cmpd="sng">
              <a:solidFill>
                <a:schemeClr val="accent1">
                  <a:shade val="50000"/>
                </a:schemeClr>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2500" lnSpcReduction="20000"/>
            </a:bodyPr>
            <a:lstStyle/>
            <a:p>
              <a:pPr algn="r"/>
              <a:endParaRPr lang="zh-CN" altLang="en-US" sz="1800">
                <a:sym typeface="Arial" panose="020B0604020202020204" pitchFamily="34" charset="0"/>
              </a:endParaRPr>
            </a:p>
          </p:txBody>
        </p:sp>
        <p:sp>
          <p:nvSpPr>
            <p:cNvPr id="55" name="任意多边形 54"/>
            <p:cNvSpPr/>
            <p:nvPr>
              <p:custDataLst>
                <p:tags r:id="rId10"/>
              </p:custDataLst>
            </p:nvPr>
          </p:nvSpPr>
          <p:spPr>
            <a:xfrm>
              <a:off x="12341" y="6251"/>
              <a:ext cx="1573" cy="245"/>
            </a:xfrm>
            <a:custGeom>
              <a:avLst/>
              <a:gdLst>
                <a:gd name="connsiteX0" fmla="*/ 0 w 1190172"/>
                <a:gd name="connsiteY0" fmla="*/ 217715 h 217715"/>
                <a:gd name="connsiteX1" fmla="*/ 159657 w 1190172"/>
                <a:gd name="connsiteY1" fmla="*/ 0 h 217715"/>
                <a:gd name="connsiteX2" fmla="*/ 1190172 w 1190172"/>
                <a:gd name="connsiteY2" fmla="*/ 0 h 217715"/>
              </a:gdLst>
              <a:ahLst/>
              <a:cxnLst>
                <a:cxn ang="0">
                  <a:pos x="connsiteX0" y="connsiteY0"/>
                </a:cxn>
                <a:cxn ang="0">
                  <a:pos x="connsiteX1" y="connsiteY1"/>
                </a:cxn>
                <a:cxn ang="0">
                  <a:pos x="connsiteX2" y="connsiteY2"/>
                </a:cxn>
              </a:cxnLst>
              <a:rect l="l" t="t" r="r" b="b"/>
              <a:pathLst>
                <a:path w="1190172" h="217715">
                  <a:moveTo>
                    <a:pt x="0" y="217715"/>
                  </a:moveTo>
                  <a:lnTo>
                    <a:pt x="159657" y="0"/>
                  </a:lnTo>
                  <a:lnTo>
                    <a:pt x="1190172" y="0"/>
                  </a:lnTo>
                </a:path>
              </a:pathLst>
            </a:custGeom>
            <a:noFill/>
            <a:ln w="12700" cmpd="sng">
              <a:solidFill>
                <a:schemeClr val="accent1">
                  <a:shade val="50000"/>
                </a:schemeClr>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800">
                <a:sym typeface="Arial" panose="020B0604020202020204" pitchFamily="34" charset="0"/>
              </a:endParaRPr>
            </a:p>
          </p:txBody>
        </p:sp>
        <p:pic>
          <p:nvPicPr>
            <p:cNvPr id="56" name="图片 55" descr="303b32303238303935393bd2c6b6afc9cccef1"/>
            <p:cNvPicPr>
              <a:picLocks noChangeAspect="1"/>
            </p:cNvPicPr>
            <p:nvPr/>
          </p:nvPicPr>
          <p:blipFill>
            <a:blip r:embed="rId15" cstate="print">
              <a:extLst>
                <a:ext uri="{96DAC541-7B7A-43D3-8B79-37D633B846F1}">
                  <asvg:svgBlip xmlns:asvg="http://schemas.microsoft.com/office/drawing/2016/SVG/main" xmlns="" r:embed="rId16"/>
                </a:ext>
              </a:extLst>
            </a:blip>
            <a:stretch>
              <a:fillRect/>
            </a:stretch>
          </p:blipFill>
          <p:spPr>
            <a:xfrm>
              <a:off x="11738" y="6511"/>
              <a:ext cx="725" cy="725"/>
            </a:xfrm>
            <a:prstGeom prst="rect">
              <a:avLst/>
            </a:prstGeom>
          </p:spPr>
        </p:pic>
        <p:sp>
          <p:nvSpPr>
            <p:cNvPr id="57" name="文本框 56"/>
            <p:cNvSpPr txBox="1"/>
            <p:nvPr>
              <p:custDataLst>
                <p:tags r:id="rId11"/>
              </p:custDataLst>
            </p:nvPr>
          </p:nvSpPr>
          <p:spPr>
            <a:xfrm>
              <a:off x="14283" y="4419"/>
              <a:ext cx="6222" cy="916"/>
            </a:xfrm>
            <a:prstGeom prst="rect">
              <a:avLst/>
            </a:prstGeom>
            <a:noFill/>
          </p:spPr>
          <p:txBody>
            <a:bodyPr wrap="square" rtlCol="0">
              <a:noAutofit/>
            </a:bodyPr>
            <a:lstStyle/>
            <a:p>
              <a:pPr lvl="0" algn="l">
                <a:lnSpc>
                  <a:spcPct val="120000"/>
                </a:lnSpc>
                <a:buClrTx/>
                <a:buSzTx/>
                <a:buFontTx/>
              </a:pPr>
              <a:r>
                <a:rPr lang="zh-CN" altLang="en-US" sz="2000" b="1" dirty="0">
                  <a:solidFill>
                    <a:srgbClr val="C0504D"/>
                  </a:solidFill>
                  <a:latin typeface="Arial" panose="020B0604020202020204" pitchFamily="34" charset="0"/>
                  <a:ea typeface="微软雅黑" panose="020B0503020204020204" charset="-122"/>
                  <a:cs typeface="+mn-ea"/>
                  <a:sym typeface="+mn-lt"/>
                </a:rPr>
                <a:t>企业邮箱</a:t>
              </a:r>
              <a:r>
                <a:rPr lang="en-US" altLang="zh-CN" sz="2000" b="1" dirty="0">
                  <a:solidFill>
                    <a:srgbClr val="C0504D"/>
                  </a:solidFill>
                  <a:latin typeface="Arial" panose="020B0604020202020204" pitchFamily="34" charset="0"/>
                  <a:ea typeface="微软雅黑" panose="020B0503020204020204" charset="-122"/>
                  <a:cs typeface="+mn-ea"/>
                  <a:sym typeface="+mn-lt"/>
                </a:rPr>
                <a:t>+</a:t>
              </a:r>
              <a:r>
                <a:rPr lang="zh-CN" altLang="en-US" sz="2000" b="1" dirty="0">
                  <a:solidFill>
                    <a:srgbClr val="C0504D"/>
                  </a:solidFill>
                  <a:latin typeface="Arial" panose="020B0604020202020204" pitchFamily="34" charset="0"/>
                  <a:ea typeface="微软雅黑" panose="020B0503020204020204" charset="-122"/>
                  <a:cs typeface="+mn-ea"/>
                  <a:sym typeface="+mn-lt"/>
                </a:rPr>
                <a:t>销售系统</a:t>
              </a:r>
              <a:r>
                <a:rPr lang="en-US" altLang="zh-CN" sz="2000" b="1" dirty="0">
                  <a:solidFill>
                    <a:srgbClr val="C0504D"/>
                  </a:solidFill>
                  <a:latin typeface="Arial" panose="020B0604020202020204" pitchFamily="34" charset="0"/>
                  <a:ea typeface="微软雅黑" panose="020B0503020204020204" charset="-122"/>
                  <a:cs typeface="+mn-ea"/>
                  <a:sym typeface="+mn-lt"/>
                </a:rPr>
                <a:t>+</a:t>
              </a:r>
              <a:r>
                <a:rPr lang="zh-CN" altLang="en-US" sz="2000" b="1" dirty="0">
                  <a:solidFill>
                    <a:srgbClr val="C0504D"/>
                  </a:solidFill>
                  <a:latin typeface="Arial" panose="020B0604020202020204" pitchFamily="34" charset="0"/>
                  <a:ea typeface="微软雅黑" panose="020B0503020204020204" charset="-122"/>
                  <a:cs typeface="+mn-ea"/>
                  <a:sym typeface="+mn-lt"/>
                </a:rPr>
                <a:t>云设计</a:t>
              </a:r>
            </a:p>
          </p:txBody>
        </p:sp>
      </p:grpSp>
      <p:sp>
        <p:nvSpPr>
          <p:cNvPr id="2" name="矩形 1"/>
          <p:cNvSpPr/>
          <p:nvPr/>
        </p:nvSpPr>
        <p:spPr>
          <a:xfrm>
            <a:off x="841375" y="1398905"/>
            <a:ext cx="10393680" cy="2037080"/>
          </a:xfrm>
          <a:prstGeom prst="rect">
            <a:avLst/>
          </a:prstGeom>
          <a:solidFill>
            <a:srgbClr val="F9E0E5"/>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24"/>
          <p:cNvSpPr txBox="1"/>
          <p:nvPr/>
        </p:nvSpPr>
        <p:spPr>
          <a:xfrm flipH="1">
            <a:off x="648335" y="4843780"/>
            <a:ext cx="2902585"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sz="1400" b="1">
                <a:solidFill>
                  <a:schemeClr val="tx1">
                    <a:lumMod val="75000"/>
                    <a:lumOff val="25000"/>
                  </a:schemeClr>
                </a:solidFill>
                <a:latin typeface="微软雅黑" panose="020B0503020204020204" charset="-122"/>
                <a:ea typeface="微软雅黑" panose="020B0503020204020204" charset="-122"/>
              </a:rPr>
              <a:t>对外：从官方角度进行品牌打造</a:t>
            </a:r>
          </a:p>
        </p:txBody>
      </p:sp>
      <p:sp>
        <p:nvSpPr>
          <p:cNvPr id="59" name="文本框 24"/>
          <p:cNvSpPr txBox="1"/>
          <p:nvPr/>
        </p:nvSpPr>
        <p:spPr>
          <a:xfrm flipH="1">
            <a:off x="8423275" y="4666615"/>
            <a:ext cx="2936875"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sz="1400" b="1">
                <a:solidFill>
                  <a:schemeClr val="tx1">
                    <a:lumMod val="75000"/>
                    <a:lumOff val="25000"/>
                  </a:schemeClr>
                </a:solidFill>
                <a:latin typeface="微软雅黑" panose="020B0503020204020204" charset="-122"/>
                <a:ea typeface="微软雅黑" panose="020B0503020204020204" charset="-122"/>
              </a:rPr>
              <a:t>对内：</a:t>
            </a:r>
            <a:r>
              <a:rPr lang="zh-CN" sz="1400" b="1">
                <a:solidFill>
                  <a:schemeClr val="tx1">
                    <a:lumMod val="75000"/>
                    <a:lumOff val="25000"/>
                  </a:schemeClr>
                </a:solidFill>
                <a:latin typeface="微软雅黑" panose="020B0503020204020204" charset="-122"/>
                <a:ea typeface="微软雅黑" panose="020B0503020204020204" charset="-122"/>
                <a:sym typeface="+mn-ea"/>
              </a:rPr>
              <a:t>从员工角度进行品牌打造</a:t>
            </a:r>
            <a:endParaRPr lang="zh-CN" sz="1400" b="1">
              <a:solidFill>
                <a:schemeClr val="tx1">
                  <a:lumMod val="75000"/>
                  <a:lumOff val="25000"/>
                </a:schemeClr>
              </a:solidFill>
              <a:latin typeface="微软雅黑" panose="020B0503020204020204" charset="-122"/>
              <a:ea typeface="微软雅黑" panose="020B0503020204020204" charset="-122"/>
            </a:endParaRPr>
          </a:p>
        </p:txBody>
      </p:sp>
      <p:sp>
        <p:nvSpPr>
          <p:cNvPr id="60" name="文本框 23"/>
          <p:cNvSpPr txBox="1"/>
          <p:nvPr/>
        </p:nvSpPr>
        <p:spPr>
          <a:xfrm flipH="1">
            <a:off x="8423275" y="5167630"/>
            <a:ext cx="2599690" cy="9296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bg2">
                    <a:lumMod val="50000"/>
                  </a:schemeClr>
                </a:solidFill>
                <a:latin typeface="微软雅黑" panose="020B0503020204020204" charset="-122"/>
                <a:ea typeface="微软雅黑" panose="020B0503020204020204" charset="-122"/>
                <a:sym typeface="微软雅黑" panose="020B0503020204020204" charset="-122"/>
              </a:rPr>
              <a:t>企业内部打造员工形象，软性输出企业文化、产品等，塑造企业品牌</a:t>
            </a:r>
            <a:r>
              <a:rPr lang="zh-CN" altLang="en-US" sz="1400" noProof="0">
                <a:ln>
                  <a:noFill/>
                </a:ln>
                <a:solidFill>
                  <a:schemeClr val="bg2">
                    <a:lumMod val="50000"/>
                  </a:schemeClr>
                </a:solidFill>
                <a:effectLst/>
                <a:uLnTx/>
                <a:uFillTx/>
                <a:latin typeface="微软雅黑" panose="020B0503020204020204" charset="-122"/>
                <a:ea typeface="微软雅黑" panose="020B0503020204020204" charset="-122"/>
                <a:sym typeface="+mn-ea"/>
              </a:rPr>
              <a:t>。</a:t>
            </a:r>
            <a:endParaRPr kumimoji="1" lang="zh-CN" altLang="en-US" sz="1400" noProof="0" dirty="0">
              <a:ln>
                <a:noFill/>
              </a:ln>
              <a:solidFill>
                <a:schemeClr val="bg2">
                  <a:lumMod val="50000"/>
                </a:schemeClr>
              </a:solidFill>
              <a:effectLst/>
              <a:uLnTx/>
              <a:uFillTx/>
              <a:latin typeface="微软雅黑" panose="020B0503020204020204" charset="-122"/>
              <a:ea typeface="微软雅黑" panose="020B0503020204020204" charset="-122"/>
              <a:sym typeface="+mn-ea"/>
            </a:endParaRPr>
          </a:p>
        </p:txBody>
      </p:sp>
      <p:sp>
        <p:nvSpPr>
          <p:cNvPr id="61" name="文本框 60"/>
          <p:cNvSpPr txBox="1"/>
          <p:nvPr/>
        </p:nvSpPr>
        <p:spPr>
          <a:xfrm>
            <a:off x="648335" y="5167630"/>
            <a:ext cx="3228340" cy="12096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buClrTx/>
              <a:buSzTx/>
              <a:buFontTx/>
            </a:pPr>
            <a:r>
              <a:rPr lang="zh-CN" altLang="en-US" sz="1400" dirty="0">
                <a:solidFill>
                  <a:schemeClr val="bg2">
                    <a:lumMod val="50000"/>
                  </a:schemeClr>
                </a:solidFill>
                <a:latin typeface="微软雅黑" panose="020B0503020204020204" charset="-122"/>
                <a:ea typeface="微软雅黑" panose="020B0503020204020204" charset="-122"/>
                <a:sym typeface="微软雅黑" panose="020B0503020204020204" charset="-122"/>
              </a:rPr>
              <a:t>全网进行品牌曝光：</a:t>
            </a:r>
          </a:p>
          <a:p>
            <a:pPr lvl="0" algn="just">
              <a:lnSpc>
                <a:spcPct val="130000"/>
              </a:lnSpc>
              <a:buClrTx/>
              <a:buSzTx/>
              <a:buFontTx/>
            </a:pPr>
            <a:r>
              <a:rPr lang="zh-CN" altLang="en-US" sz="1400" dirty="0">
                <a:solidFill>
                  <a:schemeClr val="bg2">
                    <a:lumMod val="50000"/>
                  </a:schemeClr>
                </a:solidFill>
                <a:latin typeface="微软雅黑" panose="020B0503020204020204" charset="-122"/>
                <a:ea typeface="微软雅黑" panose="020B0503020204020204" charset="-122"/>
                <a:sym typeface="微软雅黑" panose="020B0503020204020204" charset="-122"/>
              </a:rPr>
              <a:t>PC端——PC官网</a:t>
            </a:r>
          </a:p>
          <a:p>
            <a:pPr lvl="0" algn="just">
              <a:lnSpc>
                <a:spcPct val="130000"/>
              </a:lnSpc>
              <a:buClrTx/>
              <a:buSzTx/>
              <a:buFontTx/>
            </a:pPr>
            <a:r>
              <a:rPr lang="zh-CN" altLang="en-US" sz="1400" dirty="0">
                <a:solidFill>
                  <a:schemeClr val="bg2">
                    <a:lumMod val="50000"/>
                  </a:schemeClr>
                </a:solidFill>
                <a:latin typeface="微软雅黑" panose="020B0503020204020204" charset="-122"/>
                <a:ea typeface="微软雅黑" panose="020B0503020204020204" charset="-122"/>
                <a:sym typeface="微软雅黑" panose="020B0503020204020204" charset="-122"/>
              </a:rPr>
              <a:t>移动端——移动官网、微官网、小程序官网、公众号</a:t>
            </a:r>
          </a:p>
        </p:txBody>
      </p:sp>
      <p:sp>
        <p:nvSpPr>
          <p:cNvPr id="23" name="文本框 22"/>
          <p:cNvSpPr txBox="1"/>
          <p:nvPr/>
        </p:nvSpPr>
        <p:spPr>
          <a:xfrm>
            <a:off x="1221740" y="1565910"/>
            <a:ext cx="9998710" cy="891540"/>
          </a:xfrm>
          <a:prstGeom prst="rect">
            <a:avLst/>
          </a:prstGeom>
          <a:noFill/>
        </p:spPr>
        <p:txBody>
          <a:bodyPr wrap="square" rtlCol="0" anchor="t">
            <a:spAutoFit/>
          </a:bodyPr>
          <a:lstStyle/>
          <a:p>
            <a:pPr fontAlgn="auto">
              <a:lnSpc>
                <a:spcPct val="150000"/>
              </a:lnSpc>
              <a:spcAft>
                <a:spcPts val="1200"/>
              </a:spcAft>
            </a:pPr>
            <a:r>
              <a:rPr lang="zh-CN" altLang="en-US" sz="1400" b="1">
                <a:solidFill>
                  <a:srgbClr val="6072C9"/>
                </a:solidFill>
                <a:latin typeface="微软雅黑" panose="020B0503020204020204" charset="-122"/>
                <a:ea typeface="微软雅黑" panose="020B0503020204020204" charset="-122"/>
                <a:cs typeface="微软雅黑" panose="020B0503020204020204" charset="-122"/>
                <a:sym typeface="+mn-ea"/>
              </a:rPr>
              <a:t>企业品牌代表着企业形象，是给消费者的第一印象，直接影响后期转化率。</a:t>
            </a:r>
          </a:p>
          <a:p>
            <a:pPr fontAlgn="auto">
              <a:lnSpc>
                <a:spcPct val="150000"/>
              </a:lnSpc>
              <a:spcAft>
                <a:spcPts val="1200"/>
              </a:spcAft>
            </a:pPr>
            <a:r>
              <a:rPr lang="zh-CN" altLang="en-US" sz="140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如果企业无法在消费者心里形成“人设记忆”，使消费者对品牌产生信任感和依赖感，</a:t>
            </a:r>
            <a:r>
              <a:rPr lang="zh-CN" altLang="en-US" sz="1400" b="1">
                <a:solidFill>
                  <a:srgbClr val="6072C9"/>
                </a:solidFill>
                <a:latin typeface="微软雅黑" panose="020B0503020204020204" charset="-122"/>
                <a:ea typeface="微软雅黑" panose="020B0503020204020204" charset="-122"/>
                <a:cs typeface="微软雅黑" panose="020B0503020204020204" charset="-122"/>
                <a:sym typeface="+mn-ea"/>
              </a:rPr>
              <a:t>获客</a:t>
            </a:r>
            <a:r>
              <a:rPr lang="en-US" altLang="zh-CN" sz="1400" b="1">
                <a:solidFill>
                  <a:srgbClr val="6072C9"/>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6072C9"/>
                </a:solidFill>
                <a:latin typeface="微软雅黑" panose="020B0503020204020204" charset="-122"/>
                <a:ea typeface="微软雅黑" panose="020B0503020204020204" charset="-122"/>
                <a:cs typeface="微软雅黑" panose="020B0503020204020204" charset="-122"/>
                <a:sym typeface="+mn-ea"/>
              </a:rPr>
              <a:t>转化</a:t>
            </a:r>
            <a:r>
              <a:rPr lang="en-US" altLang="zh-CN" sz="1400" b="1">
                <a:solidFill>
                  <a:srgbClr val="6072C9"/>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6072C9"/>
                </a:solidFill>
                <a:latin typeface="微软雅黑" panose="020B0503020204020204" charset="-122"/>
                <a:ea typeface="微软雅黑" panose="020B0503020204020204" charset="-122"/>
                <a:cs typeface="微软雅黑" panose="020B0503020204020204" charset="-122"/>
                <a:sym typeface="+mn-ea"/>
              </a:rPr>
              <a:t>留存这条营销路线难走通。</a:t>
            </a:r>
          </a:p>
        </p:txBody>
      </p:sp>
      <p:sp>
        <p:nvSpPr>
          <p:cNvPr id="24" name="文本框 23"/>
          <p:cNvSpPr txBox="1"/>
          <p:nvPr/>
        </p:nvSpPr>
        <p:spPr>
          <a:xfrm>
            <a:off x="1219200" y="2798445"/>
            <a:ext cx="7586345" cy="414020"/>
          </a:xfrm>
          <a:prstGeom prst="rect">
            <a:avLst/>
          </a:prstGeom>
          <a:noFill/>
        </p:spPr>
        <p:txBody>
          <a:bodyPr wrap="square" rtlCol="0">
            <a:spAutoFit/>
          </a:bodyPr>
          <a:lstStyle/>
          <a:p>
            <a:pPr algn="l">
              <a:lnSpc>
                <a:spcPct val="150000"/>
              </a:lnSpc>
              <a:spcAft>
                <a:spcPts val="1200"/>
              </a:spcAft>
              <a:buClrTx/>
              <a:buSzTx/>
              <a:buFontTx/>
            </a:pPr>
            <a:r>
              <a:rPr lang="zh-CN" altLang="en-US" sz="1400">
                <a:solidFill>
                  <a:schemeClr val="bg1">
                    <a:lumMod val="50000"/>
                  </a:schemeClr>
                </a:solidFill>
                <a:latin typeface="微软雅黑" panose="020B0503020204020204" charset="-122"/>
                <a:ea typeface="微软雅黑" panose="020B0503020204020204" charset="-122"/>
                <a:cs typeface="微软雅黑" panose="020B0503020204020204" charset="-122"/>
              </a:rPr>
              <a:t>可通过</a:t>
            </a:r>
            <a:r>
              <a:rPr lang="zh-CN" altLang="en-US" sz="1400" b="1">
                <a:solidFill>
                  <a:schemeClr val="bg2">
                    <a:lumMod val="50000"/>
                  </a:schemeClr>
                </a:solidFill>
                <a:latin typeface="微软雅黑" panose="020B0503020204020204" charset="-122"/>
                <a:ea typeface="微软雅黑" panose="020B0503020204020204" charset="-122"/>
                <a:cs typeface="微软雅黑" panose="020B0503020204020204" charset="-122"/>
              </a:rPr>
              <a:t>对外</a:t>
            </a:r>
            <a:r>
              <a:rPr lang="zh-CN" altLang="en-US" sz="1400" b="1">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从官方角度进行品牌打造+对内从员工角度进行品牌打造</a:t>
            </a:r>
            <a:r>
              <a:rPr lang="zh-CN" altLang="en-US" sz="140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，两个方面进行品牌建设。</a:t>
            </a:r>
            <a:endParaRPr lang="zh-CN" altLang="en-US" sz="1400"/>
          </a:p>
        </p:txBody>
      </p:sp>
      <p:pic>
        <p:nvPicPr>
          <p:cNvPr id="25" name="Picture 2" descr="D:\公司图片大全\公司LOGO\公司LOGO原图\LOGO\xzyzlogo.png"/>
          <p:cNvPicPr>
            <a:picLocks noChangeAspect="1" noChangeArrowheads="1"/>
          </p:cNvPicPr>
          <p:nvPr/>
        </p:nvPicPr>
        <p:blipFill>
          <a:blip r:embed="rId17" cstate="print"/>
          <a:srcRect/>
          <a:stretch>
            <a:fillRect/>
          </a:stretch>
        </p:blipFill>
        <p:spPr bwMode="auto">
          <a:xfrm>
            <a:off x="9011525" y="351203"/>
            <a:ext cx="2286095" cy="541866"/>
          </a:xfrm>
          <a:prstGeom prst="rect">
            <a:avLst/>
          </a:prstGeom>
          <a:noFill/>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custDataLst>
              <p:tags r:id="rId2"/>
            </p:custDataLst>
          </p:nvPr>
        </p:nvSpPr>
        <p:spPr>
          <a:xfrm>
            <a:off x="273162" y="1701575"/>
            <a:ext cx="220324" cy="466158"/>
          </a:xfrm>
          <a:prstGeom prst="rect">
            <a:avLst/>
          </a:prstGeom>
          <a:solidFill>
            <a:srgbClr val="D6DCE4">
              <a:lumMod val="25000"/>
            </a:srgbClr>
          </a:solid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22" name="矩形 21"/>
          <p:cNvSpPr/>
          <p:nvPr>
            <p:custDataLst>
              <p:tags r:id="rId3"/>
            </p:custDataLst>
          </p:nvPr>
        </p:nvSpPr>
        <p:spPr>
          <a:xfrm>
            <a:off x="273162" y="2160020"/>
            <a:ext cx="11451772" cy="4124666"/>
          </a:xfrm>
          <a:prstGeom prst="rect">
            <a:avLst/>
          </a:prstGeom>
          <a:pattFill prst="ltUpDiag">
            <a:fgClr>
              <a:srgbClr val="D6DCE4">
                <a:lumMod val="75000"/>
              </a:srgbClr>
            </a:fgClr>
            <a:bgClr>
              <a:srgbClr val="D6DCE4"/>
            </a:bgClr>
          </a:patt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21" name="矩形 20"/>
          <p:cNvSpPr/>
          <p:nvPr>
            <p:custDataLst>
              <p:tags r:id="rId4"/>
            </p:custDataLst>
          </p:nvPr>
        </p:nvSpPr>
        <p:spPr>
          <a:xfrm>
            <a:off x="485775" y="1483995"/>
            <a:ext cx="11219815" cy="4617085"/>
          </a:xfrm>
          <a:prstGeom prst="rect">
            <a:avLst/>
          </a:prstGeom>
          <a:solidFill>
            <a:srgbClr val="FFFFFF"/>
          </a:solidFill>
          <a:ln w="28575">
            <a:solidFill>
              <a:srgbClr val="D6DCE4">
                <a:lumMod val="75000"/>
              </a:srgbClr>
            </a:solid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grpSp>
        <p:nvGrpSpPr>
          <p:cNvPr id="19" name="组合 18"/>
          <p:cNvGrpSpPr/>
          <p:nvPr>
            <p:custDataLst>
              <p:tags r:id="rId5"/>
            </p:custDataLst>
          </p:nvPr>
        </p:nvGrpSpPr>
        <p:grpSpPr>
          <a:xfrm>
            <a:off x="677139" y="1710549"/>
            <a:ext cx="10852237" cy="1715883"/>
            <a:chOff x="669882" y="1400960"/>
            <a:chExt cx="10852237" cy="1715883"/>
          </a:xfrm>
        </p:grpSpPr>
        <p:sp>
          <p:nvSpPr>
            <p:cNvPr id="17" name="文本框 16"/>
            <p:cNvSpPr txBox="1"/>
            <p:nvPr>
              <p:custDataLst>
                <p:tags r:id="rId17"/>
              </p:custDataLst>
            </p:nvPr>
          </p:nvSpPr>
          <p:spPr>
            <a:xfrm>
              <a:off x="669882" y="1857652"/>
              <a:ext cx="10852237" cy="1259191"/>
            </a:xfrm>
            <a:prstGeom prst="rect">
              <a:avLst/>
            </a:prstGeom>
            <a:noFill/>
          </p:spPr>
          <p:txBody>
            <a:bodyPr wrap="square" lIns="101600" tIns="0" rIns="82550" bIns="0" rtlCol="0">
              <a:normAutofit/>
            </a:bodyPr>
            <a:lstStyle>
              <a:defPPr>
                <a:defRPr lang="zh-CN"/>
              </a:defPPr>
              <a:lvl1pPr fontAlgn="auto">
                <a:lnSpc>
                  <a:spcPct val="130000"/>
                </a:lnSpc>
                <a:spcAft>
                  <a:spcPts val="1000"/>
                </a:spcAft>
                <a:defRPr sz="1600" spc="150"/>
              </a:lvl1pPr>
            </a:lstStyle>
            <a:p>
              <a:pPr marL="285750" indent="-285750" algn="l" fontAlgn="auto">
                <a:lnSpc>
                  <a:spcPct val="120000"/>
                </a:lnSpc>
                <a:spcBef>
                  <a:spcPts val="0"/>
                </a:spcBef>
                <a:spcAft>
                  <a:spcPts val="1200"/>
                </a:spcAft>
                <a:buFont typeface="Arial" panose="020B0604020202020204" pitchFamily="34" charset="0"/>
                <a:buChar char="•"/>
              </a:pPr>
              <a:r>
                <a:rPr lang="zh-CN"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在</a:t>
              </a:r>
              <a:r>
                <a:rPr lang="en-US" altLang="zh-CN">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VUCA</a:t>
              </a:r>
              <a:r>
                <a:rPr lang="zh-CN"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时代，用户拥有更多选择权，</a:t>
              </a:r>
              <a:r>
                <a:rPr lang="zh-CN" altLang="en-US" b="1">
                  <a:solidFill>
                    <a:schemeClr val="accent2"/>
                  </a:solidFill>
                  <a:latin typeface="微软雅黑" panose="020B0503020204020204" charset="-122"/>
                  <a:ea typeface="微软雅黑" panose="020B0503020204020204" charset="-122"/>
                  <a:cs typeface="微软雅黑" panose="020B0503020204020204" charset="-122"/>
                  <a:sym typeface="+mn-ea"/>
                </a:rPr>
                <a:t>企业品牌推广</a:t>
              </a:r>
              <a:r>
                <a:rPr lang="zh-CN"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势在必行。</a:t>
              </a:r>
              <a:endParaRPr lang="zh-CN" altLang="en-US" spc="15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85750" indent="-285750" algn="l" fontAlgn="auto">
                <a:lnSpc>
                  <a:spcPct val="120000"/>
                </a:lnSpc>
                <a:spcBef>
                  <a:spcPts val="0"/>
                </a:spcBef>
                <a:spcAft>
                  <a:spcPts val="1200"/>
                </a:spcAft>
                <a:buFont typeface="Arial" panose="020B0604020202020204" pitchFamily="34" charset="0"/>
                <a:buChar char="•"/>
              </a:pPr>
              <a:r>
                <a:rPr lang="zh-CN" altLang="en-US" b="1">
                  <a:solidFill>
                    <a:schemeClr val="accent2"/>
                  </a:solidFill>
                  <a:latin typeface="微软雅黑" panose="020B0503020204020204" charset="-122"/>
                  <a:ea typeface="微软雅黑" panose="020B0503020204020204" charset="-122"/>
                  <a:cs typeface="微软雅黑" panose="020B0503020204020204" charset="-122"/>
                  <a:sym typeface="+mn-ea"/>
                </a:rPr>
                <a:t>官网展示</a:t>
              </a:r>
              <a:r>
                <a:rPr lang="zh-CN"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是品牌曝光的有力途径。足够的曝光度与知名度才能带来更多流量，进行客户承载，为客户转化打下基础。</a:t>
              </a:r>
              <a:endParaRPr kumimoji="1" lang="zh-CN" altLang="en-US" noProof="0" dirty="0">
                <a:ln>
                  <a:noFill/>
                </a:ln>
                <a:solidFill>
                  <a:schemeClr val="tx1">
                    <a:lumMod val="75000"/>
                    <a:lumOff val="25000"/>
                  </a:schemeClr>
                </a:solidFill>
                <a:effectLst/>
                <a:uLnTx/>
                <a:uFillTx/>
                <a:latin typeface="黑体" panose="02010609060101010101" pitchFamily="49" charset="-122"/>
                <a:ea typeface="黑体" panose="02010609060101010101" pitchFamily="49" charset="-122"/>
                <a:sym typeface="+mn-ea"/>
              </a:endParaRPr>
            </a:p>
            <a:p>
              <a:pPr indent="0" fontAlgn="ctr">
                <a:spcBef>
                  <a:spcPts val="1000"/>
                </a:spcBef>
                <a:spcAft>
                  <a:spcPts val="0"/>
                </a:spcAft>
                <a:buFont typeface="Arial" panose="020B0604020202020204" pitchFamily="34" charset="0"/>
                <a:buNone/>
              </a:pPr>
              <a:endParaRPr lang="zh-CN" altLang="en-US" dirty="0">
                <a:solidFill>
                  <a:srgbClr val="000000">
                    <a:lumMod val="75000"/>
                    <a:lumOff val="25000"/>
                  </a:srgbClr>
                </a:solidFill>
                <a:uFillTx/>
                <a:latin typeface="Arial" panose="020B0604020202020204" pitchFamily="34" charset="0"/>
                <a:ea typeface="微软雅黑" panose="020B0503020204020204" charset="-122"/>
              </a:endParaRPr>
            </a:p>
          </p:txBody>
        </p:sp>
        <p:sp>
          <p:nvSpPr>
            <p:cNvPr id="18" name="文本框 17"/>
            <p:cNvSpPr txBox="1"/>
            <p:nvPr>
              <p:custDataLst>
                <p:tags r:id="rId18"/>
              </p:custDataLst>
            </p:nvPr>
          </p:nvSpPr>
          <p:spPr>
            <a:xfrm>
              <a:off x="669882" y="1400960"/>
              <a:ext cx="10852237" cy="383540"/>
            </a:xfrm>
            <a:prstGeom prst="rect">
              <a:avLst/>
            </a:prstGeom>
            <a:noFill/>
          </p:spPr>
          <p:txBody>
            <a:bodyPr wrap="none" lIns="101600" tIns="38100" rIns="76200" bIns="38100" rtlCol="0">
              <a:normAutofit fontScale="97500"/>
            </a:bodyPr>
            <a:lstStyle>
              <a:defPPr>
                <a:defRPr lang="zh-CN"/>
              </a:defPPr>
              <a:lvl1pPr>
                <a:defRPr sz="2400" spc="200">
                  <a:latin typeface="微软雅黑" panose="020B0503020204020204" charset="-122"/>
                  <a:ea typeface="微软雅黑" panose="020B0503020204020204" charset="-122"/>
                </a:defRPr>
              </a:lvl1pPr>
            </a:lstStyle>
            <a:p>
              <a:pPr marL="342900" indent="-342900" fontAlgn="ctr">
                <a:buClr>
                  <a:srgbClr val="D6DCE5"/>
                </a:buClr>
                <a:buSzPct val="130000"/>
                <a:buFont typeface="Wingdings" panose="05000000000000000000" pitchFamily="2" charset="2"/>
                <a:buChar char="Ø"/>
              </a:pPr>
              <a:r>
                <a:rPr lang="zh-CN" altLang="en-US" sz="2000" b="1" dirty="0">
                  <a:solidFill>
                    <a:srgbClr val="000000">
                      <a:lumMod val="75000"/>
                      <a:lumOff val="25000"/>
                    </a:srgbClr>
                  </a:solidFill>
                  <a:uFillTx/>
                  <a:latin typeface="Arial" panose="020B0604020202020204" pitchFamily="34" charset="0"/>
                </a:rPr>
                <a:t>行业背景</a:t>
              </a:r>
            </a:p>
          </p:txBody>
        </p:sp>
      </p:grpSp>
      <p:grpSp>
        <p:nvGrpSpPr>
          <p:cNvPr id="24" name="组合 23"/>
          <p:cNvGrpSpPr>
            <a:grpSpLocks noChangeAspect="1"/>
          </p:cNvGrpSpPr>
          <p:nvPr>
            <p:custDataLst>
              <p:tags r:id="rId6"/>
            </p:custDataLst>
          </p:nvPr>
        </p:nvGrpSpPr>
        <p:grpSpPr>
          <a:xfrm>
            <a:off x="10881641" y="654498"/>
            <a:ext cx="615989" cy="537514"/>
            <a:chOff x="3213087" y="1347855"/>
            <a:chExt cx="723913" cy="631688"/>
          </a:xfrm>
          <a:solidFill>
            <a:srgbClr val="D6DCE4">
              <a:alpha val="50000"/>
            </a:srgbClr>
          </a:solidFill>
        </p:grpSpPr>
        <p:sp>
          <p:nvSpPr>
            <p:cNvPr id="25" name="任意多边形: 形状 24"/>
            <p:cNvSpPr>
              <a:spLocks noChangeAspect="1"/>
            </p:cNvSpPr>
            <p:nvPr>
              <p:custDataLst>
                <p:tags r:id="rId15"/>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D6DCE4">
                <a:shade val="50000"/>
              </a:srgbClr>
            </a:lnRef>
            <a:fillRef idx="1">
              <a:srgbClr val="D6DCE4"/>
            </a:fillRef>
            <a:effectRef idx="0">
              <a:srgbClr val="D6DCE4"/>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endParaRPr>
            </a:p>
          </p:txBody>
        </p:sp>
        <p:sp>
          <p:nvSpPr>
            <p:cNvPr id="26" name="任意多边形: 形状 25"/>
            <p:cNvSpPr>
              <a:spLocks noChangeAspect="1"/>
            </p:cNvSpPr>
            <p:nvPr>
              <p:custDataLst>
                <p:tags r:id="rId16"/>
              </p:custDataLst>
            </p:nvPr>
          </p:nvSpPr>
          <p:spPr>
            <a:xfrm>
              <a:off x="3625705"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D6DCE4">
                <a:shade val="50000"/>
              </a:srgbClr>
            </a:lnRef>
            <a:fillRef idx="1">
              <a:srgbClr val="D6DCE4"/>
            </a:fillRef>
            <a:effectRef idx="0">
              <a:srgbClr val="D6DCE4"/>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endParaRPr>
            </a:p>
          </p:txBody>
        </p:sp>
      </p:grpSp>
      <p:sp>
        <p:nvSpPr>
          <p:cNvPr id="6" name="文本框 5"/>
          <p:cNvSpPr txBox="1"/>
          <p:nvPr/>
        </p:nvSpPr>
        <p:spPr>
          <a:xfrm>
            <a:off x="3784600" y="641350"/>
            <a:ext cx="4766945" cy="583565"/>
          </a:xfrm>
          <a:prstGeom prst="rect">
            <a:avLst/>
          </a:prstGeom>
          <a:noFill/>
        </p:spPr>
        <p:txBody>
          <a:bodyPr wrap="square" rtlCol="0" anchor="t">
            <a:spAutoFit/>
          </a:bodyPr>
          <a:lstStyle/>
          <a:p>
            <a:pPr algn="dist"/>
            <a:r>
              <a:rPr lang="zh-CN" altLang="en-US" sz="3200" b="1">
                <a:solidFill>
                  <a:srgbClr val="6072C9"/>
                </a:solidFill>
                <a:latin typeface="微软雅黑" panose="020B0503020204020204" charset="-122"/>
                <a:ea typeface="微软雅黑" panose="020B0503020204020204" charset="-122"/>
                <a:cs typeface="胡晓波男神体" panose="02010600030101010101" pitchFamily="2" charset="-122"/>
                <a:sym typeface="+mn-ea"/>
              </a:rPr>
              <a:t>从官方角度进行品牌打造</a:t>
            </a:r>
          </a:p>
        </p:txBody>
      </p:sp>
      <p:sp>
        <p:nvSpPr>
          <p:cNvPr id="47" name="Freeform 43"/>
          <p:cNvSpPr/>
          <p:nvPr>
            <p:custDataLst>
              <p:tags r:id="rId7"/>
            </p:custDataLst>
          </p:nvPr>
        </p:nvSpPr>
        <p:spPr bwMode="auto">
          <a:xfrm>
            <a:off x="5193296" y="3859400"/>
            <a:ext cx="1951551" cy="1817005"/>
          </a:xfrm>
          <a:custGeom>
            <a:avLst/>
            <a:gdLst>
              <a:gd name="T0" fmla="*/ 2222 w 2224"/>
              <a:gd name="T1" fmla="*/ 1168 h 2222"/>
              <a:gd name="T2" fmla="*/ 2201 w 2224"/>
              <a:gd name="T3" fmla="*/ 1334 h 2222"/>
              <a:gd name="T4" fmla="*/ 2157 w 2224"/>
              <a:gd name="T5" fmla="*/ 1493 h 2222"/>
              <a:gd name="T6" fmla="*/ 2090 w 2224"/>
              <a:gd name="T7" fmla="*/ 1640 h 2222"/>
              <a:gd name="T8" fmla="*/ 2003 w 2224"/>
              <a:gd name="T9" fmla="*/ 1776 h 2222"/>
              <a:gd name="T10" fmla="*/ 1898 w 2224"/>
              <a:gd name="T11" fmla="*/ 1897 h 2222"/>
              <a:gd name="T12" fmla="*/ 1778 w 2224"/>
              <a:gd name="T13" fmla="*/ 2001 h 2222"/>
              <a:gd name="T14" fmla="*/ 1642 w 2224"/>
              <a:gd name="T15" fmla="*/ 2088 h 2222"/>
              <a:gd name="T16" fmla="*/ 1495 w 2224"/>
              <a:gd name="T17" fmla="*/ 2155 h 2222"/>
              <a:gd name="T18" fmla="*/ 1337 w 2224"/>
              <a:gd name="T19" fmla="*/ 2199 h 2222"/>
              <a:gd name="T20" fmla="*/ 1169 w 2224"/>
              <a:gd name="T21" fmla="*/ 2221 h 2222"/>
              <a:gd name="T22" fmla="*/ 1055 w 2224"/>
              <a:gd name="T23" fmla="*/ 2221 h 2222"/>
              <a:gd name="T24" fmla="*/ 889 w 2224"/>
              <a:gd name="T25" fmla="*/ 2199 h 2222"/>
              <a:gd name="T26" fmla="*/ 730 w 2224"/>
              <a:gd name="T27" fmla="*/ 2155 h 2222"/>
              <a:gd name="T28" fmla="*/ 583 w 2224"/>
              <a:gd name="T29" fmla="*/ 2088 h 2222"/>
              <a:gd name="T30" fmla="*/ 446 w 2224"/>
              <a:gd name="T31" fmla="*/ 2001 h 2222"/>
              <a:gd name="T32" fmla="*/ 326 w 2224"/>
              <a:gd name="T33" fmla="*/ 1897 h 2222"/>
              <a:gd name="T34" fmla="*/ 222 w 2224"/>
              <a:gd name="T35" fmla="*/ 1776 h 2222"/>
              <a:gd name="T36" fmla="*/ 135 w 2224"/>
              <a:gd name="T37" fmla="*/ 1640 h 2222"/>
              <a:gd name="T38" fmla="*/ 67 w 2224"/>
              <a:gd name="T39" fmla="*/ 1493 h 2222"/>
              <a:gd name="T40" fmla="*/ 23 w 2224"/>
              <a:gd name="T41" fmla="*/ 1334 h 2222"/>
              <a:gd name="T42" fmla="*/ 2 w 2224"/>
              <a:gd name="T43" fmla="*/ 1168 h 2222"/>
              <a:gd name="T44" fmla="*/ 2 w 2224"/>
              <a:gd name="T45" fmla="*/ 1054 h 2222"/>
              <a:gd name="T46" fmla="*/ 23 w 2224"/>
              <a:gd name="T47" fmla="*/ 886 h 2222"/>
              <a:gd name="T48" fmla="*/ 67 w 2224"/>
              <a:gd name="T49" fmla="*/ 729 h 2222"/>
              <a:gd name="T50" fmla="*/ 135 w 2224"/>
              <a:gd name="T51" fmla="*/ 580 h 2222"/>
              <a:gd name="T52" fmla="*/ 222 w 2224"/>
              <a:gd name="T53" fmla="*/ 446 h 2222"/>
              <a:gd name="T54" fmla="*/ 326 w 2224"/>
              <a:gd name="T55" fmla="*/ 325 h 2222"/>
              <a:gd name="T56" fmla="*/ 446 w 2224"/>
              <a:gd name="T57" fmla="*/ 221 h 2222"/>
              <a:gd name="T58" fmla="*/ 583 w 2224"/>
              <a:gd name="T59" fmla="*/ 134 h 2222"/>
              <a:gd name="T60" fmla="*/ 730 w 2224"/>
              <a:gd name="T61" fmla="*/ 67 h 2222"/>
              <a:gd name="T62" fmla="*/ 889 w 2224"/>
              <a:gd name="T63" fmla="*/ 23 h 2222"/>
              <a:gd name="T64" fmla="*/ 1055 w 2224"/>
              <a:gd name="T65" fmla="*/ 1 h 2222"/>
              <a:gd name="T66" fmla="*/ 1169 w 2224"/>
              <a:gd name="T67" fmla="*/ 1 h 2222"/>
              <a:gd name="T68" fmla="*/ 1337 w 2224"/>
              <a:gd name="T69" fmla="*/ 23 h 2222"/>
              <a:gd name="T70" fmla="*/ 1495 w 2224"/>
              <a:gd name="T71" fmla="*/ 67 h 2222"/>
              <a:gd name="T72" fmla="*/ 1642 w 2224"/>
              <a:gd name="T73" fmla="*/ 134 h 2222"/>
              <a:gd name="T74" fmla="*/ 1778 w 2224"/>
              <a:gd name="T75" fmla="*/ 221 h 2222"/>
              <a:gd name="T76" fmla="*/ 1898 w 2224"/>
              <a:gd name="T77" fmla="*/ 325 h 2222"/>
              <a:gd name="T78" fmla="*/ 2003 w 2224"/>
              <a:gd name="T79" fmla="*/ 446 h 2222"/>
              <a:gd name="T80" fmla="*/ 2090 w 2224"/>
              <a:gd name="T81" fmla="*/ 580 h 2222"/>
              <a:gd name="T82" fmla="*/ 2157 w 2224"/>
              <a:gd name="T83" fmla="*/ 729 h 2222"/>
              <a:gd name="T84" fmla="*/ 2201 w 2224"/>
              <a:gd name="T85" fmla="*/ 886 h 2222"/>
              <a:gd name="T86" fmla="*/ 2222 w 2224"/>
              <a:gd name="T87" fmla="*/ 1054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24" h="2222">
                <a:moveTo>
                  <a:pt x="2224" y="1111"/>
                </a:moveTo>
                <a:lnTo>
                  <a:pt x="2224" y="1111"/>
                </a:lnTo>
                <a:lnTo>
                  <a:pt x="2222" y="1168"/>
                </a:lnTo>
                <a:lnTo>
                  <a:pt x="2219" y="1224"/>
                </a:lnTo>
                <a:lnTo>
                  <a:pt x="2212" y="1279"/>
                </a:lnTo>
                <a:lnTo>
                  <a:pt x="2201" y="1334"/>
                </a:lnTo>
                <a:lnTo>
                  <a:pt x="2189" y="1389"/>
                </a:lnTo>
                <a:lnTo>
                  <a:pt x="2175" y="1442"/>
                </a:lnTo>
                <a:lnTo>
                  <a:pt x="2157" y="1493"/>
                </a:lnTo>
                <a:lnTo>
                  <a:pt x="2137" y="1543"/>
                </a:lnTo>
                <a:lnTo>
                  <a:pt x="2114" y="1592"/>
                </a:lnTo>
                <a:lnTo>
                  <a:pt x="2090" y="1640"/>
                </a:lnTo>
                <a:lnTo>
                  <a:pt x="2063" y="1686"/>
                </a:lnTo>
                <a:lnTo>
                  <a:pt x="2035" y="1732"/>
                </a:lnTo>
                <a:lnTo>
                  <a:pt x="2003" y="1776"/>
                </a:lnTo>
                <a:lnTo>
                  <a:pt x="1971" y="1817"/>
                </a:lnTo>
                <a:lnTo>
                  <a:pt x="1936" y="1858"/>
                </a:lnTo>
                <a:lnTo>
                  <a:pt x="1898" y="1897"/>
                </a:lnTo>
                <a:lnTo>
                  <a:pt x="1859" y="1934"/>
                </a:lnTo>
                <a:lnTo>
                  <a:pt x="1820" y="1968"/>
                </a:lnTo>
                <a:lnTo>
                  <a:pt x="1778" y="2001"/>
                </a:lnTo>
                <a:lnTo>
                  <a:pt x="1734" y="2033"/>
                </a:lnTo>
                <a:lnTo>
                  <a:pt x="1689" y="2061"/>
                </a:lnTo>
                <a:lnTo>
                  <a:pt x="1642" y="2088"/>
                </a:lnTo>
                <a:lnTo>
                  <a:pt x="1594" y="2113"/>
                </a:lnTo>
                <a:lnTo>
                  <a:pt x="1546" y="2136"/>
                </a:lnTo>
                <a:lnTo>
                  <a:pt x="1495" y="2155"/>
                </a:lnTo>
                <a:lnTo>
                  <a:pt x="1443" y="2173"/>
                </a:lnTo>
                <a:lnTo>
                  <a:pt x="1390" y="2187"/>
                </a:lnTo>
                <a:lnTo>
                  <a:pt x="1337" y="2199"/>
                </a:lnTo>
                <a:lnTo>
                  <a:pt x="1282" y="2210"/>
                </a:lnTo>
                <a:lnTo>
                  <a:pt x="1225" y="2217"/>
                </a:lnTo>
                <a:lnTo>
                  <a:pt x="1169" y="2221"/>
                </a:lnTo>
                <a:lnTo>
                  <a:pt x="1112" y="2222"/>
                </a:lnTo>
                <a:lnTo>
                  <a:pt x="1112" y="2222"/>
                </a:lnTo>
                <a:lnTo>
                  <a:pt x="1055" y="2221"/>
                </a:lnTo>
                <a:lnTo>
                  <a:pt x="999" y="2217"/>
                </a:lnTo>
                <a:lnTo>
                  <a:pt x="942" y="2210"/>
                </a:lnTo>
                <a:lnTo>
                  <a:pt x="889" y="2199"/>
                </a:lnTo>
                <a:lnTo>
                  <a:pt x="834" y="2187"/>
                </a:lnTo>
                <a:lnTo>
                  <a:pt x="781" y="2173"/>
                </a:lnTo>
                <a:lnTo>
                  <a:pt x="730" y="2155"/>
                </a:lnTo>
                <a:lnTo>
                  <a:pt x="680" y="2136"/>
                </a:lnTo>
                <a:lnTo>
                  <a:pt x="631" y="2113"/>
                </a:lnTo>
                <a:lnTo>
                  <a:pt x="583" y="2088"/>
                </a:lnTo>
                <a:lnTo>
                  <a:pt x="535" y="2061"/>
                </a:lnTo>
                <a:lnTo>
                  <a:pt x="491" y="2033"/>
                </a:lnTo>
                <a:lnTo>
                  <a:pt x="446" y="2001"/>
                </a:lnTo>
                <a:lnTo>
                  <a:pt x="406" y="1968"/>
                </a:lnTo>
                <a:lnTo>
                  <a:pt x="365" y="1934"/>
                </a:lnTo>
                <a:lnTo>
                  <a:pt x="326" y="1897"/>
                </a:lnTo>
                <a:lnTo>
                  <a:pt x="289" y="1858"/>
                </a:lnTo>
                <a:lnTo>
                  <a:pt x="253" y="1817"/>
                </a:lnTo>
                <a:lnTo>
                  <a:pt x="222" y="1776"/>
                </a:lnTo>
                <a:lnTo>
                  <a:pt x="190" y="1732"/>
                </a:lnTo>
                <a:lnTo>
                  <a:pt x="161" y="1686"/>
                </a:lnTo>
                <a:lnTo>
                  <a:pt x="135" y="1640"/>
                </a:lnTo>
                <a:lnTo>
                  <a:pt x="110" y="1592"/>
                </a:lnTo>
                <a:lnTo>
                  <a:pt x="87" y="1543"/>
                </a:lnTo>
                <a:lnTo>
                  <a:pt x="67" y="1493"/>
                </a:lnTo>
                <a:lnTo>
                  <a:pt x="50" y="1442"/>
                </a:lnTo>
                <a:lnTo>
                  <a:pt x="36" y="1389"/>
                </a:lnTo>
                <a:lnTo>
                  <a:pt x="23" y="1334"/>
                </a:lnTo>
                <a:lnTo>
                  <a:pt x="13" y="1279"/>
                </a:lnTo>
                <a:lnTo>
                  <a:pt x="5" y="1224"/>
                </a:lnTo>
                <a:lnTo>
                  <a:pt x="2" y="1168"/>
                </a:lnTo>
                <a:lnTo>
                  <a:pt x="0" y="1111"/>
                </a:lnTo>
                <a:lnTo>
                  <a:pt x="0" y="1111"/>
                </a:lnTo>
                <a:lnTo>
                  <a:pt x="2" y="1054"/>
                </a:lnTo>
                <a:lnTo>
                  <a:pt x="5" y="998"/>
                </a:lnTo>
                <a:lnTo>
                  <a:pt x="13" y="941"/>
                </a:lnTo>
                <a:lnTo>
                  <a:pt x="23" y="886"/>
                </a:lnTo>
                <a:lnTo>
                  <a:pt x="36" y="833"/>
                </a:lnTo>
                <a:lnTo>
                  <a:pt x="50" y="780"/>
                </a:lnTo>
                <a:lnTo>
                  <a:pt x="67" y="729"/>
                </a:lnTo>
                <a:lnTo>
                  <a:pt x="87" y="677"/>
                </a:lnTo>
                <a:lnTo>
                  <a:pt x="110" y="630"/>
                </a:lnTo>
                <a:lnTo>
                  <a:pt x="135" y="580"/>
                </a:lnTo>
                <a:lnTo>
                  <a:pt x="161" y="534"/>
                </a:lnTo>
                <a:lnTo>
                  <a:pt x="190" y="490"/>
                </a:lnTo>
                <a:lnTo>
                  <a:pt x="222" y="446"/>
                </a:lnTo>
                <a:lnTo>
                  <a:pt x="253" y="403"/>
                </a:lnTo>
                <a:lnTo>
                  <a:pt x="289" y="364"/>
                </a:lnTo>
                <a:lnTo>
                  <a:pt x="326" y="325"/>
                </a:lnTo>
                <a:lnTo>
                  <a:pt x="365" y="288"/>
                </a:lnTo>
                <a:lnTo>
                  <a:pt x="406" y="253"/>
                </a:lnTo>
                <a:lnTo>
                  <a:pt x="446" y="221"/>
                </a:lnTo>
                <a:lnTo>
                  <a:pt x="491" y="189"/>
                </a:lnTo>
                <a:lnTo>
                  <a:pt x="535" y="161"/>
                </a:lnTo>
                <a:lnTo>
                  <a:pt x="583" y="134"/>
                </a:lnTo>
                <a:lnTo>
                  <a:pt x="631" y="109"/>
                </a:lnTo>
                <a:lnTo>
                  <a:pt x="680" y="86"/>
                </a:lnTo>
                <a:lnTo>
                  <a:pt x="730" y="67"/>
                </a:lnTo>
                <a:lnTo>
                  <a:pt x="781" y="49"/>
                </a:lnTo>
                <a:lnTo>
                  <a:pt x="834" y="35"/>
                </a:lnTo>
                <a:lnTo>
                  <a:pt x="889" y="23"/>
                </a:lnTo>
                <a:lnTo>
                  <a:pt x="942" y="12"/>
                </a:lnTo>
                <a:lnTo>
                  <a:pt x="999" y="5"/>
                </a:lnTo>
                <a:lnTo>
                  <a:pt x="1055" y="1"/>
                </a:lnTo>
                <a:lnTo>
                  <a:pt x="1112" y="0"/>
                </a:lnTo>
                <a:lnTo>
                  <a:pt x="1112" y="0"/>
                </a:lnTo>
                <a:lnTo>
                  <a:pt x="1169" y="1"/>
                </a:lnTo>
                <a:lnTo>
                  <a:pt x="1225" y="5"/>
                </a:lnTo>
                <a:lnTo>
                  <a:pt x="1282" y="12"/>
                </a:lnTo>
                <a:lnTo>
                  <a:pt x="1337" y="23"/>
                </a:lnTo>
                <a:lnTo>
                  <a:pt x="1390" y="35"/>
                </a:lnTo>
                <a:lnTo>
                  <a:pt x="1443" y="49"/>
                </a:lnTo>
                <a:lnTo>
                  <a:pt x="1495" y="67"/>
                </a:lnTo>
                <a:lnTo>
                  <a:pt x="1546" y="86"/>
                </a:lnTo>
                <a:lnTo>
                  <a:pt x="1594" y="109"/>
                </a:lnTo>
                <a:lnTo>
                  <a:pt x="1642" y="134"/>
                </a:lnTo>
                <a:lnTo>
                  <a:pt x="1689" y="161"/>
                </a:lnTo>
                <a:lnTo>
                  <a:pt x="1734" y="189"/>
                </a:lnTo>
                <a:lnTo>
                  <a:pt x="1778" y="221"/>
                </a:lnTo>
                <a:lnTo>
                  <a:pt x="1820" y="253"/>
                </a:lnTo>
                <a:lnTo>
                  <a:pt x="1859" y="288"/>
                </a:lnTo>
                <a:lnTo>
                  <a:pt x="1898" y="325"/>
                </a:lnTo>
                <a:lnTo>
                  <a:pt x="1936" y="364"/>
                </a:lnTo>
                <a:lnTo>
                  <a:pt x="1971" y="403"/>
                </a:lnTo>
                <a:lnTo>
                  <a:pt x="2003" y="446"/>
                </a:lnTo>
                <a:lnTo>
                  <a:pt x="2035" y="490"/>
                </a:lnTo>
                <a:lnTo>
                  <a:pt x="2063" y="534"/>
                </a:lnTo>
                <a:lnTo>
                  <a:pt x="2090" y="580"/>
                </a:lnTo>
                <a:lnTo>
                  <a:pt x="2114" y="630"/>
                </a:lnTo>
                <a:lnTo>
                  <a:pt x="2137" y="677"/>
                </a:lnTo>
                <a:lnTo>
                  <a:pt x="2157" y="729"/>
                </a:lnTo>
                <a:lnTo>
                  <a:pt x="2175" y="780"/>
                </a:lnTo>
                <a:lnTo>
                  <a:pt x="2189" y="833"/>
                </a:lnTo>
                <a:lnTo>
                  <a:pt x="2201" y="886"/>
                </a:lnTo>
                <a:lnTo>
                  <a:pt x="2212" y="941"/>
                </a:lnTo>
                <a:lnTo>
                  <a:pt x="2219" y="998"/>
                </a:lnTo>
                <a:lnTo>
                  <a:pt x="2222" y="1054"/>
                </a:lnTo>
                <a:lnTo>
                  <a:pt x="2224" y="1111"/>
                </a:lnTo>
                <a:lnTo>
                  <a:pt x="2224" y="1111"/>
                </a:lnTo>
                <a:close/>
              </a:path>
            </a:pathLst>
          </a:custGeom>
          <a:solidFill>
            <a:srgbClr val="8590CA">
              <a:lumMod val="60000"/>
              <a:lumOff val="40000"/>
            </a:srgbClr>
          </a:solidFill>
          <a:ln>
            <a:noFill/>
          </a:ln>
        </p:spPr>
        <p:txBody>
          <a:bodyPr vert="horz" wrap="square" lIns="91440" tIns="45720" rIns="91440" bIns="45720" numCol="1" anchor="t" anchorCtr="0" compatLnSpc="1"/>
          <a:lstStyle/>
          <a:p>
            <a:pPr>
              <a:lnSpc>
                <a:spcPct val="120000"/>
              </a:lnSpc>
            </a:pPr>
            <a:endParaRPr lang="zh-CN" altLang="en-US" dirty="0">
              <a:latin typeface="Arial" panose="020B0604020202020204" pitchFamily="34" charset="0"/>
              <a:ea typeface="微软雅黑" panose="020B0503020204020204" charset="-122"/>
            </a:endParaRPr>
          </a:p>
        </p:txBody>
      </p:sp>
      <p:sp>
        <p:nvSpPr>
          <p:cNvPr id="48" name="Freeform 44"/>
          <p:cNvSpPr/>
          <p:nvPr>
            <p:custDataLst>
              <p:tags r:id="rId8"/>
            </p:custDataLst>
          </p:nvPr>
        </p:nvSpPr>
        <p:spPr bwMode="auto">
          <a:xfrm>
            <a:off x="4977432" y="3947716"/>
            <a:ext cx="2383278" cy="1677173"/>
          </a:xfrm>
          <a:custGeom>
            <a:avLst/>
            <a:gdLst>
              <a:gd name="T0" fmla="*/ 2716 w 2716"/>
              <a:gd name="T1" fmla="*/ 1054 h 2051"/>
              <a:gd name="T2" fmla="*/ 2656 w 2716"/>
              <a:gd name="T3" fmla="*/ 920 h 2051"/>
              <a:gd name="T4" fmla="*/ 2612 w 2716"/>
              <a:gd name="T5" fmla="*/ 838 h 2051"/>
              <a:gd name="T6" fmla="*/ 2555 w 2716"/>
              <a:gd name="T7" fmla="*/ 748 h 2051"/>
              <a:gd name="T8" fmla="*/ 2488 w 2716"/>
              <a:gd name="T9" fmla="*/ 653 h 2051"/>
              <a:gd name="T10" fmla="*/ 2406 w 2716"/>
              <a:gd name="T11" fmla="*/ 555 h 2051"/>
              <a:gd name="T12" fmla="*/ 2313 w 2716"/>
              <a:gd name="T13" fmla="*/ 458 h 2051"/>
              <a:gd name="T14" fmla="*/ 2203 w 2716"/>
              <a:gd name="T15" fmla="*/ 361 h 2051"/>
              <a:gd name="T16" fmla="*/ 2169 w 2716"/>
              <a:gd name="T17" fmla="*/ 336 h 2051"/>
              <a:gd name="T18" fmla="*/ 2066 w 2716"/>
              <a:gd name="T19" fmla="*/ 263 h 2051"/>
              <a:gd name="T20" fmla="*/ 1934 w 2716"/>
              <a:gd name="T21" fmla="*/ 185 h 2051"/>
              <a:gd name="T22" fmla="*/ 1803 w 2716"/>
              <a:gd name="T23" fmla="*/ 125 h 2051"/>
              <a:gd name="T24" fmla="*/ 1680 w 2716"/>
              <a:gd name="T25" fmla="*/ 79 h 2051"/>
              <a:gd name="T26" fmla="*/ 1567 w 2716"/>
              <a:gd name="T27" fmla="*/ 46 h 2051"/>
              <a:gd name="T28" fmla="*/ 1466 w 2716"/>
              <a:gd name="T29" fmla="*/ 23 h 2051"/>
              <a:gd name="T30" fmla="*/ 1381 w 2716"/>
              <a:gd name="T31" fmla="*/ 8 h 2051"/>
              <a:gd name="T32" fmla="*/ 1314 w 2716"/>
              <a:gd name="T33" fmla="*/ 0 h 2051"/>
              <a:gd name="T34" fmla="*/ 1160 w 2716"/>
              <a:gd name="T35" fmla="*/ 47 h 2051"/>
              <a:gd name="T36" fmla="*/ 1070 w 2716"/>
              <a:gd name="T37" fmla="*/ 83 h 2051"/>
              <a:gd name="T38" fmla="*/ 972 w 2716"/>
              <a:gd name="T39" fmla="*/ 123 h 2051"/>
              <a:gd name="T40" fmla="*/ 869 w 2716"/>
              <a:gd name="T41" fmla="*/ 175 h 2051"/>
              <a:gd name="T42" fmla="*/ 763 w 2716"/>
              <a:gd name="T43" fmla="*/ 233 h 2051"/>
              <a:gd name="T44" fmla="*/ 653 w 2716"/>
              <a:gd name="T45" fmla="*/ 304 h 2051"/>
              <a:gd name="T46" fmla="*/ 542 w 2716"/>
              <a:gd name="T47" fmla="*/ 385 h 2051"/>
              <a:gd name="T48" fmla="*/ 489 w 2716"/>
              <a:gd name="T49" fmla="*/ 428 h 2051"/>
              <a:gd name="T50" fmla="*/ 395 w 2716"/>
              <a:gd name="T51" fmla="*/ 513 h 2051"/>
              <a:gd name="T52" fmla="*/ 308 w 2716"/>
              <a:gd name="T53" fmla="*/ 596 h 2051"/>
              <a:gd name="T54" fmla="*/ 234 w 2716"/>
              <a:gd name="T55" fmla="*/ 679 h 2051"/>
              <a:gd name="T56" fmla="*/ 166 w 2716"/>
              <a:gd name="T57" fmla="*/ 761 h 2051"/>
              <a:gd name="T58" fmla="*/ 83 w 2716"/>
              <a:gd name="T59" fmla="*/ 876 h 2051"/>
              <a:gd name="T60" fmla="*/ 0 w 2716"/>
              <a:gd name="T61" fmla="*/ 1007 h 2051"/>
              <a:gd name="T62" fmla="*/ 44 w 2716"/>
              <a:gd name="T63" fmla="*/ 1081 h 2051"/>
              <a:gd name="T64" fmla="*/ 101 w 2716"/>
              <a:gd name="T65" fmla="*/ 1164 h 2051"/>
              <a:gd name="T66" fmla="*/ 166 w 2716"/>
              <a:gd name="T67" fmla="*/ 1254 h 2051"/>
              <a:gd name="T68" fmla="*/ 246 w 2716"/>
              <a:gd name="T69" fmla="*/ 1350 h 2051"/>
              <a:gd name="T70" fmla="*/ 338 w 2716"/>
              <a:gd name="T71" fmla="*/ 1449 h 2051"/>
              <a:gd name="T72" fmla="*/ 443 w 2716"/>
              <a:gd name="T73" fmla="*/ 1550 h 2051"/>
              <a:gd name="T74" fmla="*/ 563 w 2716"/>
              <a:gd name="T75" fmla="*/ 1649 h 2051"/>
              <a:gd name="T76" fmla="*/ 698 w 2716"/>
              <a:gd name="T77" fmla="*/ 1745 h 2051"/>
              <a:gd name="T78" fmla="*/ 747 w 2716"/>
              <a:gd name="T79" fmla="*/ 1776 h 2051"/>
              <a:gd name="T80" fmla="*/ 845 w 2716"/>
              <a:gd name="T81" fmla="*/ 1835 h 2051"/>
              <a:gd name="T82" fmla="*/ 942 w 2716"/>
              <a:gd name="T83" fmla="*/ 1886 h 2051"/>
              <a:gd name="T84" fmla="*/ 1034 w 2716"/>
              <a:gd name="T85" fmla="*/ 1929 h 2051"/>
              <a:gd name="T86" fmla="*/ 1167 w 2716"/>
              <a:gd name="T87" fmla="*/ 1982 h 2051"/>
              <a:gd name="T88" fmla="*/ 1325 w 2716"/>
              <a:gd name="T89" fmla="*/ 2033 h 2051"/>
              <a:gd name="T90" fmla="*/ 1395 w 2716"/>
              <a:gd name="T91" fmla="*/ 2051 h 2051"/>
              <a:gd name="T92" fmla="*/ 1533 w 2716"/>
              <a:gd name="T93" fmla="*/ 2012 h 2051"/>
              <a:gd name="T94" fmla="*/ 1695 w 2716"/>
              <a:gd name="T95" fmla="*/ 1952 h 2051"/>
              <a:gd name="T96" fmla="*/ 1781 w 2716"/>
              <a:gd name="T97" fmla="*/ 1914 h 2051"/>
              <a:gd name="T98" fmla="*/ 1870 w 2716"/>
              <a:gd name="T99" fmla="*/ 1870 h 2051"/>
              <a:gd name="T100" fmla="*/ 1962 w 2716"/>
              <a:gd name="T101" fmla="*/ 1819 h 2051"/>
              <a:gd name="T102" fmla="*/ 2058 w 2716"/>
              <a:gd name="T103" fmla="*/ 1759 h 2051"/>
              <a:gd name="T104" fmla="*/ 2123 w 2716"/>
              <a:gd name="T105" fmla="*/ 1714 h 2051"/>
              <a:gd name="T106" fmla="*/ 2243 w 2716"/>
              <a:gd name="T107" fmla="*/ 1621 h 2051"/>
              <a:gd name="T108" fmla="*/ 2350 w 2716"/>
              <a:gd name="T109" fmla="*/ 1523 h 2051"/>
              <a:gd name="T110" fmla="*/ 2442 w 2716"/>
              <a:gd name="T111" fmla="*/ 1428 h 2051"/>
              <a:gd name="T112" fmla="*/ 2523 w 2716"/>
              <a:gd name="T113" fmla="*/ 1334 h 2051"/>
              <a:gd name="T114" fmla="*/ 2592 w 2716"/>
              <a:gd name="T115" fmla="*/ 1245 h 2051"/>
              <a:gd name="T116" fmla="*/ 2651 w 2716"/>
              <a:gd name="T117" fmla="*/ 1162 h 2051"/>
              <a:gd name="T118" fmla="*/ 2716 w 2716"/>
              <a:gd name="T119" fmla="*/ 1054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16" h="2051">
                <a:moveTo>
                  <a:pt x="2716" y="1054"/>
                </a:moveTo>
                <a:lnTo>
                  <a:pt x="2716" y="1054"/>
                </a:lnTo>
                <a:lnTo>
                  <a:pt x="2691" y="992"/>
                </a:lnTo>
                <a:lnTo>
                  <a:pt x="2656" y="920"/>
                </a:lnTo>
                <a:lnTo>
                  <a:pt x="2635" y="881"/>
                </a:lnTo>
                <a:lnTo>
                  <a:pt x="2612" y="838"/>
                </a:lnTo>
                <a:lnTo>
                  <a:pt x="2585" y="794"/>
                </a:lnTo>
                <a:lnTo>
                  <a:pt x="2555" y="748"/>
                </a:lnTo>
                <a:lnTo>
                  <a:pt x="2523" y="700"/>
                </a:lnTo>
                <a:lnTo>
                  <a:pt x="2488" y="653"/>
                </a:lnTo>
                <a:lnTo>
                  <a:pt x="2449" y="605"/>
                </a:lnTo>
                <a:lnTo>
                  <a:pt x="2406" y="555"/>
                </a:lnTo>
                <a:lnTo>
                  <a:pt x="2362" y="506"/>
                </a:lnTo>
                <a:lnTo>
                  <a:pt x="2313" y="458"/>
                </a:lnTo>
                <a:lnTo>
                  <a:pt x="2259" y="408"/>
                </a:lnTo>
                <a:lnTo>
                  <a:pt x="2203" y="361"/>
                </a:lnTo>
                <a:lnTo>
                  <a:pt x="2203" y="361"/>
                </a:lnTo>
                <a:lnTo>
                  <a:pt x="2169" y="336"/>
                </a:lnTo>
                <a:lnTo>
                  <a:pt x="2134" y="311"/>
                </a:lnTo>
                <a:lnTo>
                  <a:pt x="2066" y="263"/>
                </a:lnTo>
                <a:lnTo>
                  <a:pt x="1999" y="223"/>
                </a:lnTo>
                <a:lnTo>
                  <a:pt x="1934" y="185"/>
                </a:lnTo>
                <a:lnTo>
                  <a:pt x="1868" y="154"/>
                </a:lnTo>
                <a:lnTo>
                  <a:pt x="1803" y="125"/>
                </a:lnTo>
                <a:lnTo>
                  <a:pt x="1741" y="100"/>
                </a:lnTo>
                <a:lnTo>
                  <a:pt x="1680" y="79"/>
                </a:lnTo>
                <a:lnTo>
                  <a:pt x="1622" y="62"/>
                </a:lnTo>
                <a:lnTo>
                  <a:pt x="1567" y="46"/>
                </a:lnTo>
                <a:lnTo>
                  <a:pt x="1516" y="33"/>
                </a:lnTo>
                <a:lnTo>
                  <a:pt x="1466" y="23"/>
                </a:lnTo>
                <a:lnTo>
                  <a:pt x="1422" y="15"/>
                </a:lnTo>
                <a:lnTo>
                  <a:pt x="1381" y="8"/>
                </a:lnTo>
                <a:lnTo>
                  <a:pt x="1314" y="0"/>
                </a:lnTo>
                <a:lnTo>
                  <a:pt x="1314" y="0"/>
                </a:lnTo>
                <a:lnTo>
                  <a:pt x="1241" y="21"/>
                </a:lnTo>
                <a:lnTo>
                  <a:pt x="1160" y="47"/>
                </a:lnTo>
                <a:lnTo>
                  <a:pt x="1116" y="63"/>
                </a:lnTo>
                <a:lnTo>
                  <a:pt x="1070" y="83"/>
                </a:lnTo>
                <a:lnTo>
                  <a:pt x="1022" y="102"/>
                </a:lnTo>
                <a:lnTo>
                  <a:pt x="972" y="123"/>
                </a:lnTo>
                <a:lnTo>
                  <a:pt x="923" y="148"/>
                </a:lnTo>
                <a:lnTo>
                  <a:pt x="869" y="175"/>
                </a:lnTo>
                <a:lnTo>
                  <a:pt x="816" y="203"/>
                </a:lnTo>
                <a:lnTo>
                  <a:pt x="763" y="233"/>
                </a:lnTo>
                <a:lnTo>
                  <a:pt x="708" y="269"/>
                </a:lnTo>
                <a:lnTo>
                  <a:pt x="653" y="304"/>
                </a:lnTo>
                <a:lnTo>
                  <a:pt x="597" y="343"/>
                </a:lnTo>
                <a:lnTo>
                  <a:pt x="542" y="385"/>
                </a:lnTo>
                <a:lnTo>
                  <a:pt x="542" y="385"/>
                </a:lnTo>
                <a:lnTo>
                  <a:pt x="489" y="428"/>
                </a:lnTo>
                <a:lnTo>
                  <a:pt x="441" y="470"/>
                </a:lnTo>
                <a:lnTo>
                  <a:pt x="395" y="513"/>
                </a:lnTo>
                <a:lnTo>
                  <a:pt x="351" y="554"/>
                </a:lnTo>
                <a:lnTo>
                  <a:pt x="308" y="596"/>
                </a:lnTo>
                <a:lnTo>
                  <a:pt x="269" y="638"/>
                </a:lnTo>
                <a:lnTo>
                  <a:pt x="234" y="679"/>
                </a:lnTo>
                <a:lnTo>
                  <a:pt x="198" y="722"/>
                </a:lnTo>
                <a:lnTo>
                  <a:pt x="166" y="761"/>
                </a:lnTo>
                <a:lnTo>
                  <a:pt x="136" y="800"/>
                </a:lnTo>
                <a:lnTo>
                  <a:pt x="83" y="876"/>
                </a:lnTo>
                <a:lnTo>
                  <a:pt x="37" y="945"/>
                </a:lnTo>
                <a:lnTo>
                  <a:pt x="0" y="1007"/>
                </a:lnTo>
                <a:lnTo>
                  <a:pt x="0" y="1007"/>
                </a:lnTo>
                <a:lnTo>
                  <a:pt x="44" y="1081"/>
                </a:lnTo>
                <a:lnTo>
                  <a:pt x="71" y="1122"/>
                </a:lnTo>
                <a:lnTo>
                  <a:pt x="101" y="1164"/>
                </a:lnTo>
                <a:lnTo>
                  <a:pt x="133" y="1208"/>
                </a:lnTo>
                <a:lnTo>
                  <a:pt x="166" y="1254"/>
                </a:lnTo>
                <a:lnTo>
                  <a:pt x="205" y="1302"/>
                </a:lnTo>
                <a:lnTo>
                  <a:pt x="246" y="1350"/>
                </a:lnTo>
                <a:lnTo>
                  <a:pt x="290" y="1399"/>
                </a:lnTo>
                <a:lnTo>
                  <a:pt x="338" y="1449"/>
                </a:lnTo>
                <a:lnTo>
                  <a:pt x="390" y="1500"/>
                </a:lnTo>
                <a:lnTo>
                  <a:pt x="443" y="1550"/>
                </a:lnTo>
                <a:lnTo>
                  <a:pt x="501" y="1599"/>
                </a:lnTo>
                <a:lnTo>
                  <a:pt x="563" y="1649"/>
                </a:lnTo>
                <a:lnTo>
                  <a:pt x="629" y="1699"/>
                </a:lnTo>
                <a:lnTo>
                  <a:pt x="698" y="1745"/>
                </a:lnTo>
                <a:lnTo>
                  <a:pt x="698" y="1745"/>
                </a:lnTo>
                <a:lnTo>
                  <a:pt x="747" y="1776"/>
                </a:lnTo>
                <a:lnTo>
                  <a:pt x="797" y="1807"/>
                </a:lnTo>
                <a:lnTo>
                  <a:pt x="845" y="1835"/>
                </a:lnTo>
                <a:lnTo>
                  <a:pt x="894" y="1861"/>
                </a:lnTo>
                <a:lnTo>
                  <a:pt x="942" y="1886"/>
                </a:lnTo>
                <a:lnTo>
                  <a:pt x="988" y="1907"/>
                </a:lnTo>
                <a:lnTo>
                  <a:pt x="1034" y="1929"/>
                </a:lnTo>
                <a:lnTo>
                  <a:pt x="1080" y="1948"/>
                </a:lnTo>
                <a:lnTo>
                  <a:pt x="1167" y="1982"/>
                </a:lnTo>
                <a:lnTo>
                  <a:pt x="1248" y="2010"/>
                </a:lnTo>
                <a:lnTo>
                  <a:pt x="1325" y="2033"/>
                </a:lnTo>
                <a:lnTo>
                  <a:pt x="1395" y="2051"/>
                </a:lnTo>
                <a:lnTo>
                  <a:pt x="1395" y="2051"/>
                </a:lnTo>
                <a:lnTo>
                  <a:pt x="1461" y="2033"/>
                </a:lnTo>
                <a:lnTo>
                  <a:pt x="1533" y="2012"/>
                </a:lnTo>
                <a:lnTo>
                  <a:pt x="1611" y="1985"/>
                </a:lnTo>
                <a:lnTo>
                  <a:pt x="1695" y="1952"/>
                </a:lnTo>
                <a:lnTo>
                  <a:pt x="1737" y="1934"/>
                </a:lnTo>
                <a:lnTo>
                  <a:pt x="1781" y="1914"/>
                </a:lnTo>
                <a:lnTo>
                  <a:pt x="1826" y="1893"/>
                </a:lnTo>
                <a:lnTo>
                  <a:pt x="1870" y="1870"/>
                </a:lnTo>
                <a:lnTo>
                  <a:pt x="1916" y="1845"/>
                </a:lnTo>
                <a:lnTo>
                  <a:pt x="1962" y="1819"/>
                </a:lnTo>
                <a:lnTo>
                  <a:pt x="2010" y="1791"/>
                </a:lnTo>
                <a:lnTo>
                  <a:pt x="2058" y="1759"/>
                </a:lnTo>
                <a:lnTo>
                  <a:pt x="2058" y="1759"/>
                </a:lnTo>
                <a:lnTo>
                  <a:pt x="2123" y="1714"/>
                </a:lnTo>
                <a:lnTo>
                  <a:pt x="2185" y="1667"/>
                </a:lnTo>
                <a:lnTo>
                  <a:pt x="2243" y="1621"/>
                </a:lnTo>
                <a:lnTo>
                  <a:pt x="2298" y="1573"/>
                </a:lnTo>
                <a:lnTo>
                  <a:pt x="2350" y="1523"/>
                </a:lnTo>
                <a:lnTo>
                  <a:pt x="2398" y="1476"/>
                </a:lnTo>
                <a:lnTo>
                  <a:pt x="2442" y="1428"/>
                </a:lnTo>
                <a:lnTo>
                  <a:pt x="2484" y="1382"/>
                </a:lnTo>
                <a:lnTo>
                  <a:pt x="2523" y="1334"/>
                </a:lnTo>
                <a:lnTo>
                  <a:pt x="2559" y="1290"/>
                </a:lnTo>
                <a:lnTo>
                  <a:pt x="2592" y="1245"/>
                </a:lnTo>
                <a:lnTo>
                  <a:pt x="2622" y="1203"/>
                </a:lnTo>
                <a:lnTo>
                  <a:pt x="2651" y="1162"/>
                </a:lnTo>
                <a:lnTo>
                  <a:pt x="2676" y="1123"/>
                </a:lnTo>
                <a:lnTo>
                  <a:pt x="2716" y="1054"/>
                </a:lnTo>
                <a:lnTo>
                  <a:pt x="2716" y="1054"/>
                </a:lnTo>
                <a:close/>
              </a:path>
            </a:pathLst>
          </a:custGeom>
          <a:solidFill>
            <a:srgbClr val="8590CA"/>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49" name="Freeform 45"/>
          <p:cNvSpPr/>
          <p:nvPr>
            <p:custDataLst>
              <p:tags r:id="rId9"/>
            </p:custDataLst>
          </p:nvPr>
        </p:nvSpPr>
        <p:spPr bwMode="auto">
          <a:xfrm>
            <a:off x="5352513" y="3938589"/>
            <a:ext cx="1667519" cy="1680906"/>
          </a:xfrm>
          <a:custGeom>
            <a:avLst/>
            <a:gdLst>
              <a:gd name="T0" fmla="*/ 1934 w 1934"/>
              <a:gd name="T1" fmla="*/ 1099 h 2092"/>
              <a:gd name="T2" fmla="*/ 1914 w 1934"/>
              <a:gd name="T3" fmla="*/ 1256 h 2092"/>
              <a:gd name="T4" fmla="*/ 1875 w 1934"/>
              <a:gd name="T5" fmla="*/ 1405 h 2092"/>
              <a:gd name="T6" fmla="*/ 1819 w 1934"/>
              <a:gd name="T7" fmla="*/ 1545 h 2092"/>
              <a:gd name="T8" fmla="*/ 1743 w 1934"/>
              <a:gd name="T9" fmla="*/ 1672 h 2092"/>
              <a:gd name="T10" fmla="*/ 1650 w 1934"/>
              <a:gd name="T11" fmla="*/ 1786 h 2092"/>
              <a:gd name="T12" fmla="*/ 1546 w 1934"/>
              <a:gd name="T13" fmla="*/ 1885 h 2092"/>
              <a:gd name="T14" fmla="*/ 1429 w 1934"/>
              <a:gd name="T15" fmla="*/ 1966 h 2092"/>
              <a:gd name="T16" fmla="*/ 1300 w 1934"/>
              <a:gd name="T17" fmla="*/ 2028 h 2092"/>
              <a:gd name="T18" fmla="*/ 1162 w 1934"/>
              <a:gd name="T19" fmla="*/ 2071 h 2092"/>
              <a:gd name="T20" fmla="*/ 1017 w 1934"/>
              <a:gd name="T21" fmla="*/ 2090 h 2092"/>
              <a:gd name="T22" fmla="*/ 917 w 1934"/>
              <a:gd name="T23" fmla="*/ 2090 h 2092"/>
              <a:gd name="T24" fmla="*/ 772 w 1934"/>
              <a:gd name="T25" fmla="*/ 2071 h 2092"/>
              <a:gd name="T26" fmla="*/ 634 w 1934"/>
              <a:gd name="T27" fmla="*/ 2028 h 2092"/>
              <a:gd name="T28" fmla="*/ 507 w 1934"/>
              <a:gd name="T29" fmla="*/ 1966 h 2092"/>
              <a:gd name="T30" fmla="*/ 388 w 1934"/>
              <a:gd name="T31" fmla="*/ 1885 h 2092"/>
              <a:gd name="T32" fmla="*/ 284 w 1934"/>
              <a:gd name="T33" fmla="*/ 1786 h 2092"/>
              <a:gd name="T34" fmla="*/ 191 w 1934"/>
              <a:gd name="T35" fmla="*/ 1672 h 2092"/>
              <a:gd name="T36" fmla="*/ 117 w 1934"/>
              <a:gd name="T37" fmla="*/ 1545 h 2092"/>
              <a:gd name="T38" fmla="*/ 59 w 1934"/>
              <a:gd name="T39" fmla="*/ 1405 h 2092"/>
              <a:gd name="T40" fmla="*/ 20 w 1934"/>
              <a:gd name="T41" fmla="*/ 1256 h 2092"/>
              <a:gd name="T42" fmla="*/ 0 w 1934"/>
              <a:gd name="T43" fmla="*/ 1099 h 2092"/>
              <a:gd name="T44" fmla="*/ 0 w 1934"/>
              <a:gd name="T45" fmla="*/ 993 h 2092"/>
              <a:gd name="T46" fmla="*/ 20 w 1934"/>
              <a:gd name="T47" fmla="*/ 835 h 2092"/>
              <a:gd name="T48" fmla="*/ 59 w 1934"/>
              <a:gd name="T49" fmla="*/ 687 h 2092"/>
              <a:gd name="T50" fmla="*/ 117 w 1934"/>
              <a:gd name="T51" fmla="*/ 547 h 2092"/>
              <a:gd name="T52" fmla="*/ 191 w 1934"/>
              <a:gd name="T53" fmla="*/ 419 h 2092"/>
              <a:gd name="T54" fmla="*/ 284 w 1934"/>
              <a:gd name="T55" fmla="*/ 306 h 2092"/>
              <a:gd name="T56" fmla="*/ 388 w 1934"/>
              <a:gd name="T57" fmla="*/ 207 h 2092"/>
              <a:gd name="T58" fmla="*/ 507 w 1934"/>
              <a:gd name="T59" fmla="*/ 126 h 2092"/>
              <a:gd name="T60" fmla="*/ 634 w 1934"/>
              <a:gd name="T61" fmla="*/ 64 h 2092"/>
              <a:gd name="T62" fmla="*/ 772 w 1934"/>
              <a:gd name="T63" fmla="*/ 21 h 2092"/>
              <a:gd name="T64" fmla="*/ 917 w 1934"/>
              <a:gd name="T65" fmla="*/ 2 h 2092"/>
              <a:gd name="T66" fmla="*/ 1017 w 1934"/>
              <a:gd name="T67" fmla="*/ 2 h 2092"/>
              <a:gd name="T68" fmla="*/ 1162 w 1934"/>
              <a:gd name="T69" fmla="*/ 21 h 2092"/>
              <a:gd name="T70" fmla="*/ 1300 w 1934"/>
              <a:gd name="T71" fmla="*/ 64 h 2092"/>
              <a:gd name="T72" fmla="*/ 1429 w 1934"/>
              <a:gd name="T73" fmla="*/ 126 h 2092"/>
              <a:gd name="T74" fmla="*/ 1546 w 1934"/>
              <a:gd name="T75" fmla="*/ 207 h 2092"/>
              <a:gd name="T76" fmla="*/ 1650 w 1934"/>
              <a:gd name="T77" fmla="*/ 306 h 2092"/>
              <a:gd name="T78" fmla="*/ 1743 w 1934"/>
              <a:gd name="T79" fmla="*/ 419 h 2092"/>
              <a:gd name="T80" fmla="*/ 1819 w 1934"/>
              <a:gd name="T81" fmla="*/ 547 h 2092"/>
              <a:gd name="T82" fmla="*/ 1875 w 1934"/>
              <a:gd name="T83" fmla="*/ 687 h 2092"/>
              <a:gd name="T84" fmla="*/ 1914 w 1934"/>
              <a:gd name="T85" fmla="*/ 835 h 2092"/>
              <a:gd name="T86" fmla="*/ 1934 w 1934"/>
              <a:gd name="T87" fmla="*/ 993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4" h="2092">
                <a:moveTo>
                  <a:pt x="1934" y="1046"/>
                </a:moveTo>
                <a:lnTo>
                  <a:pt x="1934" y="1046"/>
                </a:lnTo>
                <a:lnTo>
                  <a:pt x="1934" y="1099"/>
                </a:lnTo>
                <a:lnTo>
                  <a:pt x="1930" y="1154"/>
                </a:lnTo>
                <a:lnTo>
                  <a:pt x="1923" y="1205"/>
                </a:lnTo>
                <a:lnTo>
                  <a:pt x="1914" y="1256"/>
                </a:lnTo>
                <a:lnTo>
                  <a:pt x="1904" y="1308"/>
                </a:lnTo>
                <a:lnTo>
                  <a:pt x="1891" y="1357"/>
                </a:lnTo>
                <a:lnTo>
                  <a:pt x="1875" y="1405"/>
                </a:lnTo>
                <a:lnTo>
                  <a:pt x="1859" y="1453"/>
                </a:lnTo>
                <a:lnTo>
                  <a:pt x="1840" y="1499"/>
                </a:lnTo>
                <a:lnTo>
                  <a:pt x="1819" y="1545"/>
                </a:lnTo>
                <a:lnTo>
                  <a:pt x="1794" y="1589"/>
                </a:lnTo>
                <a:lnTo>
                  <a:pt x="1769" y="1632"/>
                </a:lnTo>
                <a:lnTo>
                  <a:pt x="1743" y="1672"/>
                </a:lnTo>
                <a:lnTo>
                  <a:pt x="1714" y="1711"/>
                </a:lnTo>
                <a:lnTo>
                  <a:pt x="1684" y="1748"/>
                </a:lnTo>
                <a:lnTo>
                  <a:pt x="1650" y="1786"/>
                </a:lnTo>
                <a:lnTo>
                  <a:pt x="1617" y="1821"/>
                </a:lnTo>
                <a:lnTo>
                  <a:pt x="1583" y="1853"/>
                </a:lnTo>
                <a:lnTo>
                  <a:pt x="1546" y="1885"/>
                </a:lnTo>
                <a:lnTo>
                  <a:pt x="1509" y="1913"/>
                </a:lnTo>
                <a:lnTo>
                  <a:pt x="1468" y="1941"/>
                </a:lnTo>
                <a:lnTo>
                  <a:pt x="1429" y="1966"/>
                </a:lnTo>
                <a:lnTo>
                  <a:pt x="1387" y="1989"/>
                </a:lnTo>
                <a:lnTo>
                  <a:pt x="1344" y="2010"/>
                </a:lnTo>
                <a:lnTo>
                  <a:pt x="1300" y="2028"/>
                </a:lnTo>
                <a:lnTo>
                  <a:pt x="1256" y="2046"/>
                </a:lnTo>
                <a:lnTo>
                  <a:pt x="1210" y="2060"/>
                </a:lnTo>
                <a:lnTo>
                  <a:pt x="1162" y="2071"/>
                </a:lnTo>
                <a:lnTo>
                  <a:pt x="1114" y="2079"/>
                </a:lnTo>
                <a:lnTo>
                  <a:pt x="1066" y="2086"/>
                </a:lnTo>
                <a:lnTo>
                  <a:pt x="1017" y="2090"/>
                </a:lnTo>
                <a:lnTo>
                  <a:pt x="967" y="2092"/>
                </a:lnTo>
                <a:lnTo>
                  <a:pt x="967" y="2092"/>
                </a:lnTo>
                <a:lnTo>
                  <a:pt x="917" y="2090"/>
                </a:lnTo>
                <a:lnTo>
                  <a:pt x="868" y="2086"/>
                </a:lnTo>
                <a:lnTo>
                  <a:pt x="820" y="2079"/>
                </a:lnTo>
                <a:lnTo>
                  <a:pt x="772" y="2071"/>
                </a:lnTo>
                <a:lnTo>
                  <a:pt x="726" y="2060"/>
                </a:lnTo>
                <a:lnTo>
                  <a:pt x="680" y="2046"/>
                </a:lnTo>
                <a:lnTo>
                  <a:pt x="634" y="2028"/>
                </a:lnTo>
                <a:lnTo>
                  <a:pt x="590" y="2010"/>
                </a:lnTo>
                <a:lnTo>
                  <a:pt x="547" y="1989"/>
                </a:lnTo>
                <a:lnTo>
                  <a:pt x="507" y="1966"/>
                </a:lnTo>
                <a:lnTo>
                  <a:pt x="466" y="1941"/>
                </a:lnTo>
                <a:lnTo>
                  <a:pt x="427" y="1913"/>
                </a:lnTo>
                <a:lnTo>
                  <a:pt x="388" y="1885"/>
                </a:lnTo>
                <a:lnTo>
                  <a:pt x="353" y="1853"/>
                </a:lnTo>
                <a:lnTo>
                  <a:pt x="317" y="1821"/>
                </a:lnTo>
                <a:lnTo>
                  <a:pt x="284" y="1786"/>
                </a:lnTo>
                <a:lnTo>
                  <a:pt x="252" y="1748"/>
                </a:lnTo>
                <a:lnTo>
                  <a:pt x="220" y="1711"/>
                </a:lnTo>
                <a:lnTo>
                  <a:pt x="191" y="1672"/>
                </a:lnTo>
                <a:lnTo>
                  <a:pt x="165" y="1632"/>
                </a:lnTo>
                <a:lnTo>
                  <a:pt x="140" y="1589"/>
                </a:lnTo>
                <a:lnTo>
                  <a:pt x="117" y="1545"/>
                </a:lnTo>
                <a:lnTo>
                  <a:pt x="96" y="1499"/>
                </a:lnTo>
                <a:lnTo>
                  <a:pt x="76" y="1453"/>
                </a:lnTo>
                <a:lnTo>
                  <a:pt x="59" y="1405"/>
                </a:lnTo>
                <a:lnTo>
                  <a:pt x="43" y="1357"/>
                </a:lnTo>
                <a:lnTo>
                  <a:pt x="30" y="1308"/>
                </a:lnTo>
                <a:lnTo>
                  <a:pt x="20" y="1256"/>
                </a:lnTo>
                <a:lnTo>
                  <a:pt x="11" y="1205"/>
                </a:lnTo>
                <a:lnTo>
                  <a:pt x="6" y="1154"/>
                </a:lnTo>
                <a:lnTo>
                  <a:pt x="0" y="1099"/>
                </a:lnTo>
                <a:lnTo>
                  <a:pt x="0" y="1046"/>
                </a:lnTo>
                <a:lnTo>
                  <a:pt x="0" y="1046"/>
                </a:lnTo>
                <a:lnTo>
                  <a:pt x="0" y="993"/>
                </a:lnTo>
                <a:lnTo>
                  <a:pt x="6" y="940"/>
                </a:lnTo>
                <a:lnTo>
                  <a:pt x="11" y="887"/>
                </a:lnTo>
                <a:lnTo>
                  <a:pt x="20" y="835"/>
                </a:lnTo>
                <a:lnTo>
                  <a:pt x="30" y="784"/>
                </a:lnTo>
                <a:lnTo>
                  <a:pt x="43" y="734"/>
                </a:lnTo>
                <a:lnTo>
                  <a:pt x="59" y="687"/>
                </a:lnTo>
                <a:lnTo>
                  <a:pt x="76" y="639"/>
                </a:lnTo>
                <a:lnTo>
                  <a:pt x="96" y="593"/>
                </a:lnTo>
                <a:lnTo>
                  <a:pt x="117" y="547"/>
                </a:lnTo>
                <a:lnTo>
                  <a:pt x="140" y="504"/>
                </a:lnTo>
                <a:lnTo>
                  <a:pt x="165" y="462"/>
                </a:lnTo>
                <a:lnTo>
                  <a:pt x="191" y="419"/>
                </a:lnTo>
                <a:lnTo>
                  <a:pt x="220" y="380"/>
                </a:lnTo>
                <a:lnTo>
                  <a:pt x="252" y="343"/>
                </a:lnTo>
                <a:lnTo>
                  <a:pt x="284" y="306"/>
                </a:lnTo>
                <a:lnTo>
                  <a:pt x="317" y="272"/>
                </a:lnTo>
                <a:lnTo>
                  <a:pt x="353" y="239"/>
                </a:lnTo>
                <a:lnTo>
                  <a:pt x="388" y="207"/>
                </a:lnTo>
                <a:lnTo>
                  <a:pt x="427" y="179"/>
                </a:lnTo>
                <a:lnTo>
                  <a:pt x="466" y="152"/>
                </a:lnTo>
                <a:lnTo>
                  <a:pt x="507" y="126"/>
                </a:lnTo>
                <a:lnTo>
                  <a:pt x="547" y="103"/>
                </a:lnTo>
                <a:lnTo>
                  <a:pt x="590" y="81"/>
                </a:lnTo>
                <a:lnTo>
                  <a:pt x="634" y="64"/>
                </a:lnTo>
                <a:lnTo>
                  <a:pt x="680" y="48"/>
                </a:lnTo>
                <a:lnTo>
                  <a:pt x="726" y="33"/>
                </a:lnTo>
                <a:lnTo>
                  <a:pt x="772" y="21"/>
                </a:lnTo>
                <a:lnTo>
                  <a:pt x="820" y="12"/>
                </a:lnTo>
                <a:lnTo>
                  <a:pt x="868" y="5"/>
                </a:lnTo>
                <a:lnTo>
                  <a:pt x="917" y="2"/>
                </a:lnTo>
                <a:lnTo>
                  <a:pt x="967" y="0"/>
                </a:lnTo>
                <a:lnTo>
                  <a:pt x="967" y="0"/>
                </a:lnTo>
                <a:lnTo>
                  <a:pt x="1017" y="2"/>
                </a:lnTo>
                <a:lnTo>
                  <a:pt x="1066" y="5"/>
                </a:lnTo>
                <a:lnTo>
                  <a:pt x="1114" y="12"/>
                </a:lnTo>
                <a:lnTo>
                  <a:pt x="1162" y="21"/>
                </a:lnTo>
                <a:lnTo>
                  <a:pt x="1210" y="33"/>
                </a:lnTo>
                <a:lnTo>
                  <a:pt x="1256" y="48"/>
                </a:lnTo>
                <a:lnTo>
                  <a:pt x="1300" y="64"/>
                </a:lnTo>
                <a:lnTo>
                  <a:pt x="1344" y="81"/>
                </a:lnTo>
                <a:lnTo>
                  <a:pt x="1387" y="103"/>
                </a:lnTo>
                <a:lnTo>
                  <a:pt x="1429" y="126"/>
                </a:lnTo>
                <a:lnTo>
                  <a:pt x="1468" y="152"/>
                </a:lnTo>
                <a:lnTo>
                  <a:pt x="1509" y="179"/>
                </a:lnTo>
                <a:lnTo>
                  <a:pt x="1546" y="207"/>
                </a:lnTo>
                <a:lnTo>
                  <a:pt x="1583" y="239"/>
                </a:lnTo>
                <a:lnTo>
                  <a:pt x="1617" y="272"/>
                </a:lnTo>
                <a:lnTo>
                  <a:pt x="1650" y="306"/>
                </a:lnTo>
                <a:lnTo>
                  <a:pt x="1684" y="343"/>
                </a:lnTo>
                <a:lnTo>
                  <a:pt x="1714" y="380"/>
                </a:lnTo>
                <a:lnTo>
                  <a:pt x="1743" y="419"/>
                </a:lnTo>
                <a:lnTo>
                  <a:pt x="1769" y="462"/>
                </a:lnTo>
                <a:lnTo>
                  <a:pt x="1794" y="504"/>
                </a:lnTo>
                <a:lnTo>
                  <a:pt x="1819" y="547"/>
                </a:lnTo>
                <a:lnTo>
                  <a:pt x="1840" y="593"/>
                </a:lnTo>
                <a:lnTo>
                  <a:pt x="1859" y="639"/>
                </a:lnTo>
                <a:lnTo>
                  <a:pt x="1875" y="687"/>
                </a:lnTo>
                <a:lnTo>
                  <a:pt x="1891" y="734"/>
                </a:lnTo>
                <a:lnTo>
                  <a:pt x="1904" y="784"/>
                </a:lnTo>
                <a:lnTo>
                  <a:pt x="1914" y="835"/>
                </a:lnTo>
                <a:lnTo>
                  <a:pt x="1923" y="887"/>
                </a:lnTo>
                <a:lnTo>
                  <a:pt x="1930" y="940"/>
                </a:lnTo>
                <a:lnTo>
                  <a:pt x="1934" y="993"/>
                </a:lnTo>
                <a:lnTo>
                  <a:pt x="1934" y="1046"/>
                </a:lnTo>
                <a:lnTo>
                  <a:pt x="1934" y="1046"/>
                </a:lnTo>
                <a:close/>
              </a:path>
            </a:pathLst>
          </a:custGeom>
          <a:solidFill>
            <a:sysClr val="window" lastClr="FFFFFF"/>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2" name="文本框 1"/>
          <p:cNvSpPr txBox="1"/>
          <p:nvPr>
            <p:custDataLst>
              <p:tags r:id="rId10"/>
            </p:custDataLst>
          </p:nvPr>
        </p:nvSpPr>
        <p:spPr>
          <a:xfrm>
            <a:off x="1122680" y="4490720"/>
            <a:ext cx="3498850" cy="689610"/>
          </a:xfrm>
          <a:prstGeom prst="rect">
            <a:avLst/>
          </a:prstGeom>
          <a:noFill/>
        </p:spPr>
        <p:txBody>
          <a:bodyPr wrap="square" rtlCol="0">
            <a:normAutofit fontScale="25000" lnSpcReduction="20000"/>
          </a:bodyPr>
          <a:lstStyle/>
          <a:p>
            <a:pPr algn="l">
              <a:lnSpc>
                <a:spcPct val="120000"/>
              </a:lnSpc>
            </a:pPr>
            <a:r>
              <a:rPr lang="zh-CN" altLang="en-US" sz="5600" b="1">
                <a:solidFill>
                  <a:schemeClr val="bg2">
                    <a:lumMod val="50000"/>
                  </a:schemeClr>
                </a:solidFill>
                <a:sym typeface="+mn-ea"/>
              </a:rPr>
              <a:t>建站</a:t>
            </a:r>
            <a:r>
              <a:rPr lang="en-US" altLang="zh-CN" sz="5600" b="1">
                <a:solidFill>
                  <a:schemeClr val="bg2">
                    <a:lumMod val="50000"/>
                  </a:schemeClr>
                </a:solidFill>
                <a:sym typeface="+mn-ea"/>
              </a:rPr>
              <a:t>+</a:t>
            </a:r>
            <a:r>
              <a:rPr lang="zh-CN" altLang="en-US" sz="5600" b="1">
                <a:solidFill>
                  <a:schemeClr val="bg2">
                    <a:lumMod val="50000"/>
                  </a:schemeClr>
                </a:solidFill>
                <a:sym typeface="+mn-ea"/>
              </a:rPr>
              <a:t>小程序：</a:t>
            </a:r>
            <a:r>
              <a:rPr lang="zh-CN" altLang="en-US" sz="5600">
                <a:solidFill>
                  <a:schemeClr val="bg2">
                    <a:lumMod val="50000"/>
                  </a:schemeClr>
                </a:solidFill>
                <a:sym typeface="+mn-ea"/>
              </a:rPr>
              <a:t>通过PC端和移动微信端多渠道曝光企业品牌，协助企业进行品牌植入和品牌推广。</a:t>
            </a:r>
          </a:p>
          <a:p>
            <a:pPr algn="ctr">
              <a:lnSpc>
                <a:spcPct val="120000"/>
              </a:lnSpc>
            </a:pPr>
            <a:endParaRPr lang="zh-CN" altLang="en-US" sz="2400">
              <a:solidFill>
                <a:schemeClr val="bg2">
                  <a:lumMod val="50000"/>
                </a:schemeClr>
              </a:solidFill>
              <a:sym typeface="+mn-ea"/>
            </a:endParaRPr>
          </a:p>
          <a:p>
            <a:pPr algn="ctr">
              <a:lnSpc>
                <a:spcPct val="120000"/>
              </a:lnSpc>
            </a:pPr>
            <a:endParaRPr lang="zh-CN" altLang="en-US" sz="2400">
              <a:solidFill>
                <a:schemeClr val="bg2">
                  <a:lumMod val="50000"/>
                </a:schemeClr>
              </a:solidFill>
              <a:sym typeface="+mn-ea"/>
            </a:endParaRPr>
          </a:p>
          <a:p>
            <a:pPr algn="ctr">
              <a:lnSpc>
                <a:spcPct val="120000"/>
              </a:lnSpc>
            </a:pPr>
            <a:endParaRPr lang="zh-CN" altLang="en-US" sz="2400">
              <a:solidFill>
                <a:schemeClr val="bg2">
                  <a:lumMod val="50000"/>
                </a:schemeClr>
              </a:solidFill>
              <a:sym typeface="+mn-ea"/>
            </a:endParaRPr>
          </a:p>
          <a:p>
            <a:pPr algn="ctr">
              <a:lnSpc>
                <a:spcPct val="120000"/>
              </a:lnSpc>
            </a:pPr>
            <a:endParaRPr lang="zh-CN" altLang="en-US" sz="2400">
              <a:solidFill>
                <a:schemeClr val="bg2">
                  <a:lumMod val="50000"/>
                </a:schemeClr>
              </a:solidFill>
              <a:latin typeface="Arial" panose="020B0604020202020204" pitchFamily="34" charset="0"/>
              <a:ea typeface="微软雅黑" panose="020B0503020204020204" charset="-122"/>
              <a:sym typeface="+mn-ea"/>
            </a:endParaRPr>
          </a:p>
          <a:p>
            <a:pPr algn="ctr">
              <a:lnSpc>
                <a:spcPct val="120000"/>
              </a:lnSpc>
            </a:pPr>
            <a:endParaRPr lang="zh-CN" altLang="en-US" sz="2400">
              <a:solidFill>
                <a:schemeClr val="bg2">
                  <a:lumMod val="50000"/>
                </a:schemeClr>
              </a:solidFill>
              <a:latin typeface="Arial" panose="020B0604020202020204" pitchFamily="34" charset="0"/>
              <a:ea typeface="微软雅黑" panose="020B0503020204020204" charset="-122"/>
              <a:sym typeface="+mn-ea"/>
            </a:endParaRPr>
          </a:p>
        </p:txBody>
      </p:sp>
      <p:sp>
        <p:nvSpPr>
          <p:cNvPr id="31" name="文本框 30"/>
          <p:cNvSpPr txBox="1"/>
          <p:nvPr>
            <p:custDataLst>
              <p:tags r:id="rId11"/>
            </p:custDataLst>
          </p:nvPr>
        </p:nvSpPr>
        <p:spPr>
          <a:xfrm>
            <a:off x="5443855" y="4266565"/>
            <a:ext cx="1454785" cy="1036955"/>
          </a:xfrm>
          <a:prstGeom prst="rect">
            <a:avLst/>
          </a:prstGeom>
          <a:noFill/>
        </p:spPr>
        <p:txBody>
          <a:bodyPr wrap="square" rtlCol="0">
            <a:normAutofit fontScale="57500" lnSpcReduction="10000"/>
          </a:bodyPr>
          <a:lstStyle/>
          <a:p>
            <a:pPr algn="ctr">
              <a:lnSpc>
                <a:spcPct val="120000"/>
              </a:lnSpc>
            </a:pPr>
            <a:r>
              <a:rPr lang="zh-CN" altLang="en-US" sz="2400" b="1">
                <a:solidFill>
                  <a:schemeClr val="bg2">
                    <a:lumMod val="50000"/>
                  </a:schemeClr>
                </a:solidFill>
                <a:latin typeface="Arial" panose="020B0604020202020204" pitchFamily="34" charset="0"/>
                <a:ea typeface="微软雅黑" panose="020B0503020204020204" charset="-122"/>
              </a:rPr>
              <a:t>建站</a:t>
            </a:r>
          </a:p>
          <a:p>
            <a:pPr algn="ctr">
              <a:lnSpc>
                <a:spcPct val="120000"/>
              </a:lnSpc>
            </a:pPr>
            <a:r>
              <a:rPr lang="zh-CN" altLang="en-US" sz="2400" b="1">
                <a:solidFill>
                  <a:schemeClr val="bg2">
                    <a:lumMod val="50000"/>
                  </a:schemeClr>
                </a:solidFill>
                <a:latin typeface="Arial" panose="020B0604020202020204" pitchFamily="34" charset="0"/>
                <a:ea typeface="微软雅黑" panose="020B0503020204020204" charset="-122"/>
              </a:rPr>
              <a:t>轻应用小程序</a:t>
            </a:r>
          </a:p>
          <a:p>
            <a:pPr algn="ctr">
              <a:lnSpc>
                <a:spcPct val="120000"/>
              </a:lnSpc>
            </a:pPr>
            <a:r>
              <a:rPr lang="zh-CN" altLang="en-US" sz="2400" b="1">
                <a:solidFill>
                  <a:schemeClr val="bg2">
                    <a:lumMod val="50000"/>
                  </a:schemeClr>
                </a:solidFill>
                <a:latin typeface="Arial" panose="020B0604020202020204" pitchFamily="34" charset="0"/>
                <a:ea typeface="微软雅黑" panose="020B0503020204020204" charset="-122"/>
              </a:rPr>
              <a:t>营销活动</a:t>
            </a:r>
          </a:p>
          <a:p>
            <a:pPr algn="ctr">
              <a:lnSpc>
                <a:spcPct val="120000"/>
              </a:lnSpc>
            </a:pPr>
            <a:r>
              <a:rPr lang="zh-CN" altLang="en-US" sz="2400" b="1">
                <a:solidFill>
                  <a:schemeClr val="bg2">
                    <a:lumMod val="50000"/>
                  </a:schemeClr>
                </a:solidFill>
                <a:latin typeface="Arial" panose="020B0604020202020204" pitchFamily="34" charset="0"/>
                <a:ea typeface="微软雅黑" panose="020B0503020204020204" charset="-122"/>
              </a:rPr>
              <a:t>公众号助手</a:t>
            </a:r>
          </a:p>
        </p:txBody>
      </p:sp>
      <p:sp>
        <p:nvSpPr>
          <p:cNvPr id="8" name="文本框 7"/>
          <p:cNvSpPr txBox="1"/>
          <p:nvPr>
            <p:custDataLst>
              <p:tags r:id="rId12"/>
            </p:custDataLst>
          </p:nvPr>
        </p:nvSpPr>
        <p:spPr>
          <a:xfrm>
            <a:off x="7643495" y="4613910"/>
            <a:ext cx="3502660" cy="730885"/>
          </a:xfrm>
          <a:prstGeom prst="rect">
            <a:avLst/>
          </a:prstGeom>
          <a:noFill/>
        </p:spPr>
        <p:txBody>
          <a:bodyPr wrap="square" rtlCol="0">
            <a:noAutofit/>
          </a:bodyPr>
          <a:lstStyle/>
          <a:p>
            <a:pPr algn="l">
              <a:lnSpc>
                <a:spcPct val="120000"/>
              </a:lnSpc>
            </a:pPr>
            <a:r>
              <a:rPr lang="zh-CN" altLang="en-US" sz="1400" b="1">
                <a:solidFill>
                  <a:schemeClr val="bg2">
                    <a:lumMod val="50000"/>
                  </a:schemeClr>
                </a:solidFill>
                <a:sym typeface="+mn-ea"/>
              </a:rPr>
              <a:t>营销活动：</a:t>
            </a:r>
            <a:r>
              <a:rPr lang="zh-CN" altLang="en-US" sz="1400">
                <a:solidFill>
                  <a:schemeClr val="bg2">
                    <a:lumMod val="50000"/>
                  </a:schemeClr>
                </a:solidFill>
                <a:sym typeface="+mn-ea"/>
              </a:rPr>
              <a:t>趣味社交互动、强转化，深刻植入品牌，让客户难忘！</a:t>
            </a:r>
          </a:p>
          <a:p>
            <a:pPr algn="l">
              <a:lnSpc>
                <a:spcPct val="120000"/>
              </a:lnSpc>
            </a:pPr>
            <a:endParaRPr lang="zh-CN" altLang="en-US" sz="1400">
              <a:solidFill>
                <a:schemeClr val="bg2">
                  <a:lumMod val="50000"/>
                </a:schemeClr>
              </a:solidFill>
              <a:latin typeface="Arial" panose="020B0604020202020204" pitchFamily="34" charset="0"/>
              <a:ea typeface="微软雅黑" panose="020B0503020204020204" charset="-122"/>
              <a:sym typeface="+mn-ea"/>
            </a:endParaRPr>
          </a:p>
        </p:txBody>
      </p:sp>
      <p:sp>
        <p:nvSpPr>
          <p:cNvPr id="9" name="文本框 8"/>
          <p:cNvSpPr txBox="1"/>
          <p:nvPr>
            <p:custDataLst>
              <p:tags r:id="rId13"/>
            </p:custDataLst>
          </p:nvPr>
        </p:nvSpPr>
        <p:spPr>
          <a:xfrm>
            <a:off x="7437109" y="5303183"/>
            <a:ext cx="2115813" cy="359273"/>
          </a:xfrm>
          <a:prstGeom prst="rect">
            <a:avLst/>
          </a:prstGeom>
          <a:noFill/>
        </p:spPr>
        <p:txBody>
          <a:bodyPr wrap="square" rtlCol="0">
            <a:normAutofit fontScale="67500" lnSpcReduction="10000"/>
          </a:bodyPr>
          <a:lstStyle/>
          <a:p>
            <a:pPr algn="ctr">
              <a:lnSpc>
                <a:spcPct val="120000"/>
              </a:lnSpc>
            </a:pPr>
            <a:endParaRPr lang="zh-CN" altLang="en-US" sz="2400">
              <a:solidFill>
                <a:sysClr val="windowText" lastClr="000000">
                  <a:lumMod val="75000"/>
                  <a:lumOff val="25000"/>
                </a:sysClr>
              </a:solidFill>
              <a:latin typeface="Arial" panose="020B0604020202020204" pitchFamily="34" charset="0"/>
              <a:ea typeface="微软雅黑" panose="020B0503020204020204" charset="-122"/>
            </a:endParaRPr>
          </a:p>
        </p:txBody>
      </p:sp>
      <p:sp>
        <p:nvSpPr>
          <p:cNvPr id="28" name="Freeform 5"/>
          <p:cNvSpPr/>
          <p:nvPr/>
        </p:nvSpPr>
        <p:spPr>
          <a:xfrm>
            <a:off x="1164590" y="4112260"/>
            <a:ext cx="313055" cy="328295"/>
          </a:xfrm>
          <a:custGeom>
            <a:avLst/>
            <a:gdLst/>
            <a:ahLst/>
            <a:cxnLst>
              <a:cxn ang="0">
                <a:pos x="wd2" y="hd2"/>
              </a:cxn>
              <a:cxn ang="5400000">
                <a:pos x="wd2" y="hd2"/>
              </a:cxn>
              <a:cxn ang="10800000">
                <a:pos x="wd2" y="hd2"/>
              </a:cxn>
              <a:cxn ang="16200000">
                <a:pos x="wd2" y="hd2"/>
              </a:cxn>
            </a:cxnLst>
            <a:rect l="0" t="0" r="r" b="b"/>
            <a:pathLst>
              <a:path w="21600" h="21600" extrusionOk="0">
                <a:moveTo>
                  <a:pt x="10874" y="21600"/>
                </a:moveTo>
                <a:cubicBezTo>
                  <a:pt x="16833" y="21600"/>
                  <a:pt x="21600" y="16833"/>
                  <a:pt x="21600" y="10874"/>
                </a:cubicBezTo>
                <a:cubicBezTo>
                  <a:pt x="21600" y="5214"/>
                  <a:pt x="17280" y="596"/>
                  <a:pt x="11768" y="0"/>
                </a:cubicBezTo>
                <a:cubicBezTo>
                  <a:pt x="11768" y="0"/>
                  <a:pt x="11768" y="0"/>
                  <a:pt x="11768" y="0"/>
                </a:cubicBezTo>
                <a:cubicBezTo>
                  <a:pt x="11768" y="0"/>
                  <a:pt x="11768" y="0"/>
                  <a:pt x="11768" y="0"/>
                </a:cubicBezTo>
                <a:cubicBezTo>
                  <a:pt x="11470" y="0"/>
                  <a:pt x="11172" y="0"/>
                  <a:pt x="10874" y="0"/>
                </a:cubicBezTo>
                <a:cubicBezTo>
                  <a:pt x="10577" y="0"/>
                  <a:pt x="10279" y="0"/>
                  <a:pt x="9981" y="0"/>
                </a:cubicBezTo>
                <a:cubicBezTo>
                  <a:pt x="9981" y="0"/>
                  <a:pt x="9981" y="0"/>
                  <a:pt x="9981" y="0"/>
                </a:cubicBezTo>
                <a:cubicBezTo>
                  <a:pt x="9981" y="0"/>
                  <a:pt x="9981" y="0"/>
                  <a:pt x="9981" y="0"/>
                </a:cubicBezTo>
                <a:cubicBezTo>
                  <a:pt x="4469" y="596"/>
                  <a:pt x="0" y="5214"/>
                  <a:pt x="0" y="10874"/>
                </a:cubicBezTo>
                <a:cubicBezTo>
                  <a:pt x="0" y="16833"/>
                  <a:pt x="4916" y="21600"/>
                  <a:pt x="10874" y="21600"/>
                </a:cubicBezTo>
                <a:close/>
                <a:moveTo>
                  <a:pt x="6108" y="11321"/>
                </a:moveTo>
                <a:cubicBezTo>
                  <a:pt x="10279" y="11321"/>
                  <a:pt x="10279" y="11321"/>
                  <a:pt x="10279" y="11321"/>
                </a:cubicBezTo>
                <a:cubicBezTo>
                  <a:pt x="10279" y="14152"/>
                  <a:pt x="10279" y="14152"/>
                  <a:pt x="10279" y="14152"/>
                </a:cubicBezTo>
                <a:cubicBezTo>
                  <a:pt x="8938" y="14152"/>
                  <a:pt x="7746" y="14152"/>
                  <a:pt x="6554" y="14301"/>
                </a:cubicBezTo>
                <a:cubicBezTo>
                  <a:pt x="6257" y="13407"/>
                  <a:pt x="6108" y="12364"/>
                  <a:pt x="6108" y="11321"/>
                </a:cubicBezTo>
                <a:close/>
                <a:moveTo>
                  <a:pt x="6554" y="7299"/>
                </a:moveTo>
                <a:cubicBezTo>
                  <a:pt x="7746" y="7448"/>
                  <a:pt x="8938" y="7597"/>
                  <a:pt x="10279" y="7597"/>
                </a:cubicBezTo>
                <a:cubicBezTo>
                  <a:pt x="10279" y="10130"/>
                  <a:pt x="10279" y="10130"/>
                  <a:pt x="10279" y="10130"/>
                </a:cubicBezTo>
                <a:cubicBezTo>
                  <a:pt x="6108" y="10130"/>
                  <a:pt x="6108" y="10130"/>
                  <a:pt x="6108" y="10130"/>
                </a:cubicBezTo>
                <a:cubicBezTo>
                  <a:pt x="6108" y="9236"/>
                  <a:pt x="6257" y="8193"/>
                  <a:pt x="6554" y="7299"/>
                </a:cubicBezTo>
                <a:close/>
                <a:moveTo>
                  <a:pt x="15641" y="10130"/>
                </a:moveTo>
                <a:cubicBezTo>
                  <a:pt x="11470" y="10130"/>
                  <a:pt x="11470" y="10130"/>
                  <a:pt x="11470" y="10130"/>
                </a:cubicBezTo>
                <a:cubicBezTo>
                  <a:pt x="11470" y="7597"/>
                  <a:pt x="11470" y="7597"/>
                  <a:pt x="11470" y="7597"/>
                </a:cubicBezTo>
                <a:cubicBezTo>
                  <a:pt x="12811" y="7597"/>
                  <a:pt x="14003" y="7448"/>
                  <a:pt x="15194" y="7299"/>
                </a:cubicBezTo>
                <a:cubicBezTo>
                  <a:pt x="15492" y="8193"/>
                  <a:pt x="15641" y="9236"/>
                  <a:pt x="15641" y="10130"/>
                </a:cubicBezTo>
                <a:close/>
                <a:moveTo>
                  <a:pt x="15194" y="14301"/>
                </a:moveTo>
                <a:cubicBezTo>
                  <a:pt x="14003" y="14152"/>
                  <a:pt x="12811" y="14152"/>
                  <a:pt x="11470" y="14152"/>
                </a:cubicBezTo>
                <a:cubicBezTo>
                  <a:pt x="11470" y="11321"/>
                  <a:pt x="11470" y="11321"/>
                  <a:pt x="11470" y="11321"/>
                </a:cubicBezTo>
                <a:cubicBezTo>
                  <a:pt x="15641" y="11321"/>
                  <a:pt x="15641" y="11321"/>
                  <a:pt x="15641" y="11321"/>
                </a:cubicBezTo>
                <a:cubicBezTo>
                  <a:pt x="15641" y="12364"/>
                  <a:pt x="15492" y="13407"/>
                  <a:pt x="15194" y="14301"/>
                </a:cubicBezTo>
                <a:close/>
                <a:moveTo>
                  <a:pt x="11470" y="15343"/>
                </a:moveTo>
                <a:cubicBezTo>
                  <a:pt x="12662" y="15343"/>
                  <a:pt x="13705" y="15343"/>
                  <a:pt x="14897" y="15492"/>
                </a:cubicBezTo>
                <a:cubicBezTo>
                  <a:pt x="14152" y="17429"/>
                  <a:pt x="12960" y="19068"/>
                  <a:pt x="11470" y="20259"/>
                </a:cubicBezTo>
                <a:lnTo>
                  <a:pt x="11470" y="15343"/>
                </a:lnTo>
                <a:close/>
                <a:moveTo>
                  <a:pt x="10279" y="15343"/>
                </a:moveTo>
                <a:cubicBezTo>
                  <a:pt x="10279" y="20259"/>
                  <a:pt x="10279" y="20259"/>
                  <a:pt x="10279" y="20259"/>
                </a:cubicBezTo>
                <a:cubicBezTo>
                  <a:pt x="8789" y="19068"/>
                  <a:pt x="7597" y="17429"/>
                  <a:pt x="6852" y="15492"/>
                </a:cubicBezTo>
                <a:cubicBezTo>
                  <a:pt x="7895" y="15343"/>
                  <a:pt x="9087" y="15343"/>
                  <a:pt x="10279" y="15343"/>
                </a:cubicBezTo>
                <a:close/>
                <a:moveTo>
                  <a:pt x="13407" y="20110"/>
                </a:moveTo>
                <a:cubicBezTo>
                  <a:pt x="14599" y="18770"/>
                  <a:pt x="15492" y="17280"/>
                  <a:pt x="16088" y="15641"/>
                </a:cubicBezTo>
                <a:cubicBezTo>
                  <a:pt x="16982" y="15790"/>
                  <a:pt x="18025" y="15939"/>
                  <a:pt x="18770" y="16237"/>
                </a:cubicBezTo>
                <a:cubicBezTo>
                  <a:pt x="17578" y="18025"/>
                  <a:pt x="15641" y="19514"/>
                  <a:pt x="13407" y="20110"/>
                </a:cubicBezTo>
                <a:close/>
                <a:moveTo>
                  <a:pt x="19514" y="15194"/>
                </a:moveTo>
                <a:cubicBezTo>
                  <a:pt x="18472" y="14897"/>
                  <a:pt x="17429" y="14599"/>
                  <a:pt x="16386" y="14450"/>
                </a:cubicBezTo>
                <a:cubicBezTo>
                  <a:pt x="16684" y="13407"/>
                  <a:pt x="16833" y="12513"/>
                  <a:pt x="16833" y="11321"/>
                </a:cubicBezTo>
                <a:cubicBezTo>
                  <a:pt x="20408" y="11321"/>
                  <a:pt x="20408" y="11321"/>
                  <a:pt x="20408" y="11321"/>
                </a:cubicBezTo>
                <a:cubicBezTo>
                  <a:pt x="20408" y="12662"/>
                  <a:pt x="19961" y="14003"/>
                  <a:pt x="19514" y="15194"/>
                </a:cubicBezTo>
                <a:close/>
                <a:moveTo>
                  <a:pt x="16833" y="10130"/>
                </a:moveTo>
                <a:cubicBezTo>
                  <a:pt x="16833" y="9087"/>
                  <a:pt x="16684" y="8193"/>
                  <a:pt x="16386" y="7150"/>
                </a:cubicBezTo>
                <a:cubicBezTo>
                  <a:pt x="17429" y="7001"/>
                  <a:pt x="18472" y="6852"/>
                  <a:pt x="19514" y="6554"/>
                </a:cubicBezTo>
                <a:cubicBezTo>
                  <a:pt x="19961" y="7597"/>
                  <a:pt x="20408" y="8938"/>
                  <a:pt x="20408" y="10130"/>
                </a:cubicBezTo>
                <a:lnTo>
                  <a:pt x="16833" y="10130"/>
                </a:lnTo>
                <a:close/>
                <a:moveTo>
                  <a:pt x="18770" y="5512"/>
                </a:moveTo>
                <a:cubicBezTo>
                  <a:pt x="18025" y="5661"/>
                  <a:pt x="16982" y="5959"/>
                  <a:pt x="16088" y="5959"/>
                </a:cubicBezTo>
                <a:cubicBezTo>
                  <a:pt x="15492" y="4320"/>
                  <a:pt x="14599" y="2830"/>
                  <a:pt x="13407" y="1639"/>
                </a:cubicBezTo>
                <a:cubicBezTo>
                  <a:pt x="15641" y="2234"/>
                  <a:pt x="17578" y="3575"/>
                  <a:pt x="18770" y="5512"/>
                </a:cubicBezTo>
                <a:close/>
                <a:moveTo>
                  <a:pt x="14897" y="6257"/>
                </a:moveTo>
                <a:cubicBezTo>
                  <a:pt x="13705" y="6257"/>
                  <a:pt x="12662" y="6406"/>
                  <a:pt x="11470" y="6406"/>
                </a:cubicBezTo>
                <a:cubicBezTo>
                  <a:pt x="11470" y="1341"/>
                  <a:pt x="11470" y="1341"/>
                  <a:pt x="11470" y="1341"/>
                </a:cubicBezTo>
                <a:cubicBezTo>
                  <a:pt x="12960" y="2532"/>
                  <a:pt x="14152" y="4320"/>
                  <a:pt x="14897" y="6257"/>
                </a:cubicBezTo>
                <a:close/>
                <a:moveTo>
                  <a:pt x="10279" y="1341"/>
                </a:moveTo>
                <a:cubicBezTo>
                  <a:pt x="10279" y="6406"/>
                  <a:pt x="10279" y="6406"/>
                  <a:pt x="10279" y="6406"/>
                </a:cubicBezTo>
                <a:cubicBezTo>
                  <a:pt x="9087" y="6406"/>
                  <a:pt x="7895" y="6257"/>
                  <a:pt x="6852" y="6108"/>
                </a:cubicBezTo>
                <a:cubicBezTo>
                  <a:pt x="7597" y="4320"/>
                  <a:pt x="8789" y="2532"/>
                  <a:pt x="10279" y="1341"/>
                </a:cubicBezTo>
                <a:close/>
                <a:moveTo>
                  <a:pt x="8342" y="1639"/>
                </a:moveTo>
                <a:cubicBezTo>
                  <a:pt x="7150" y="2830"/>
                  <a:pt x="6257" y="4320"/>
                  <a:pt x="5661" y="5959"/>
                </a:cubicBezTo>
                <a:cubicBezTo>
                  <a:pt x="4618" y="5810"/>
                  <a:pt x="3724" y="5661"/>
                  <a:pt x="2830" y="5512"/>
                </a:cubicBezTo>
                <a:cubicBezTo>
                  <a:pt x="4171" y="3575"/>
                  <a:pt x="6108" y="2234"/>
                  <a:pt x="8342" y="1639"/>
                </a:cubicBezTo>
                <a:close/>
                <a:moveTo>
                  <a:pt x="2383" y="6257"/>
                </a:moveTo>
                <a:cubicBezTo>
                  <a:pt x="2383" y="6554"/>
                  <a:pt x="2383" y="6554"/>
                  <a:pt x="2383" y="6554"/>
                </a:cubicBezTo>
                <a:cubicBezTo>
                  <a:pt x="3277" y="6852"/>
                  <a:pt x="4171" y="7001"/>
                  <a:pt x="5363" y="7150"/>
                </a:cubicBezTo>
                <a:cubicBezTo>
                  <a:pt x="5065" y="8193"/>
                  <a:pt x="4916" y="9087"/>
                  <a:pt x="4916" y="10130"/>
                </a:cubicBezTo>
                <a:cubicBezTo>
                  <a:pt x="1341" y="10130"/>
                  <a:pt x="1341" y="10130"/>
                  <a:pt x="1341" y="10130"/>
                </a:cubicBezTo>
                <a:cubicBezTo>
                  <a:pt x="1341" y="8789"/>
                  <a:pt x="1788" y="7448"/>
                  <a:pt x="2383" y="6257"/>
                </a:cubicBezTo>
                <a:close/>
                <a:moveTo>
                  <a:pt x="1192" y="11321"/>
                </a:moveTo>
                <a:cubicBezTo>
                  <a:pt x="4916" y="11321"/>
                  <a:pt x="4916" y="11321"/>
                  <a:pt x="4916" y="11321"/>
                </a:cubicBezTo>
                <a:cubicBezTo>
                  <a:pt x="4916" y="12513"/>
                  <a:pt x="5065" y="13556"/>
                  <a:pt x="5363" y="14450"/>
                </a:cubicBezTo>
                <a:cubicBezTo>
                  <a:pt x="4171" y="14599"/>
                  <a:pt x="3277" y="14897"/>
                  <a:pt x="2383" y="15194"/>
                </a:cubicBezTo>
                <a:cubicBezTo>
                  <a:pt x="2383" y="15492"/>
                  <a:pt x="2383" y="15492"/>
                  <a:pt x="2383" y="15492"/>
                </a:cubicBezTo>
                <a:cubicBezTo>
                  <a:pt x="1788" y="14301"/>
                  <a:pt x="1341" y="12811"/>
                  <a:pt x="1192" y="11321"/>
                </a:cubicBezTo>
                <a:close/>
                <a:moveTo>
                  <a:pt x="5661" y="15641"/>
                </a:moveTo>
                <a:cubicBezTo>
                  <a:pt x="6257" y="17280"/>
                  <a:pt x="7150" y="18770"/>
                  <a:pt x="8342" y="20110"/>
                </a:cubicBezTo>
                <a:cubicBezTo>
                  <a:pt x="6108" y="19514"/>
                  <a:pt x="4171" y="18025"/>
                  <a:pt x="2830" y="16237"/>
                </a:cubicBezTo>
                <a:cubicBezTo>
                  <a:pt x="3724" y="15939"/>
                  <a:pt x="4618" y="15790"/>
                  <a:pt x="5661" y="15641"/>
                </a:cubicBezTo>
                <a:close/>
              </a:path>
            </a:pathLst>
          </a:custGeom>
          <a:solidFill>
            <a:srgbClr val="6072C9"/>
          </a:solidFill>
          <a:ln w="12700" cap="flat">
            <a:noFill/>
            <a:miter lim="400000"/>
          </a:ln>
          <a:effectLst/>
        </p:spPr>
        <p:txBody>
          <a:bodyPr wrap="square" lIns="91439" tIns="91439" rIns="91439" bIns="91439" numCol="1" anchor="t">
            <a:noAutofit/>
          </a:bodyPr>
          <a:lstStyle/>
          <a:p>
            <a:endParaRPr/>
          </a:p>
        </p:txBody>
      </p:sp>
      <p:grpSp>
        <p:nvGrpSpPr>
          <p:cNvPr id="32" name="组合 31"/>
          <p:cNvGrpSpPr/>
          <p:nvPr/>
        </p:nvGrpSpPr>
        <p:grpSpPr>
          <a:xfrm>
            <a:off x="7994015" y="4166870"/>
            <a:ext cx="318770" cy="323850"/>
            <a:chOff x="8333539" y="4324308"/>
            <a:chExt cx="337936" cy="367195"/>
          </a:xfrm>
        </p:grpSpPr>
        <p:sp>
          <p:nvSpPr>
            <p:cNvPr id="34" name="Freeform 155"/>
            <p:cNvSpPr/>
            <p:nvPr/>
          </p:nvSpPr>
          <p:spPr>
            <a:xfrm>
              <a:off x="8393463" y="4324308"/>
              <a:ext cx="224439" cy="248697"/>
            </a:xfrm>
            <a:custGeom>
              <a:avLst/>
              <a:gdLst/>
              <a:ahLst/>
              <a:cxnLst>
                <a:cxn ang="0">
                  <a:pos x="wd2" y="hd2"/>
                </a:cxn>
                <a:cxn ang="5400000">
                  <a:pos x="wd2" y="hd2"/>
                </a:cxn>
                <a:cxn ang="10800000">
                  <a:pos x="wd2" y="hd2"/>
                </a:cxn>
                <a:cxn ang="16200000">
                  <a:pos x="wd2" y="hd2"/>
                </a:cxn>
              </a:cxnLst>
              <a:rect l="0" t="0" r="r" b="b"/>
              <a:pathLst>
                <a:path w="20583" h="21600" extrusionOk="0">
                  <a:moveTo>
                    <a:pt x="12968" y="1286"/>
                  </a:moveTo>
                  <a:cubicBezTo>
                    <a:pt x="12158" y="514"/>
                    <a:pt x="11348" y="0"/>
                    <a:pt x="10268" y="0"/>
                  </a:cubicBezTo>
                  <a:cubicBezTo>
                    <a:pt x="8378" y="0"/>
                    <a:pt x="6758" y="1800"/>
                    <a:pt x="6758" y="3857"/>
                  </a:cubicBezTo>
                  <a:cubicBezTo>
                    <a:pt x="6758" y="9771"/>
                    <a:pt x="6758" y="9771"/>
                    <a:pt x="6758" y="9771"/>
                  </a:cubicBezTo>
                  <a:cubicBezTo>
                    <a:pt x="6758" y="9771"/>
                    <a:pt x="6758" y="10029"/>
                    <a:pt x="6758" y="10029"/>
                  </a:cubicBezTo>
                  <a:cubicBezTo>
                    <a:pt x="6758" y="10029"/>
                    <a:pt x="6488" y="9771"/>
                    <a:pt x="6488" y="9771"/>
                  </a:cubicBezTo>
                  <a:cubicBezTo>
                    <a:pt x="4868" y="8229"/>
                    <a:pt x="2438" y="8229"/>
                    <a:pt x="1088" y="9514"/>
                  </a:cubicBezTo>
                  <a:cubicBezTo>
                    <a:pt x="-532" y="10800"/>
                    <a:pt x="-262" y="13114"/>
                    <a:pt x="1358" y="14657"/>
                  </a:cubicBezTo>
                  <a:cubicBezTo>
                    <a:pt x="7298" y="20314"/>
                    <a:pt x="7298" y="20314"/>
                    <a:pt x="7298" y="20314"/>
                  </a:cubicBezTo>
                  <a:cubicBezTo>
                    <a:pt x="8108" y="21086"/>
                    <a:pt x="9188" y="21600"/>
                    <a:pt x="10268" y="21600"/>
                  </a:cubicBezTo>
                  <a:cubicBezTo>
                    <a:pt x="11348" y="21600"/>
                    <a:pt x="12428" y="21086"/>
                    <a:pt x="13238" y="20314"/>
                  </a:cubicBezTo>
                  <a:cubicBezTo>
                    <a:pt x="19178" y="14657"/>
                    <a:pt x="19178" y="14657"/>
                    <a:pt x="19178" y="14657"/>
                  </a:cubicBezTo>
                  <a:cubicBezTo>
                    <a:pt x="20798" y="13114"/>
                    <a:pt x="21068" y="10800"/>
                    <a:pt x="19718" y="9514"/>
                  </a:cubicBezTo>
                  <a:cubicBezTo>
                    <a:pt x="18368" y="8229"/>
                    <a:pt x="15668" y="8229"/>
                    <a:pt x="14318" y="9771"/>
                  </a:cubicBezTo>
                  <a:cubicBezTo>
                    <a:pt x="14048" y="9771"/>
                    <a:pt x="14048" y="10029"/>
                    <a:pt x="14048" y="10029"/>
                  </a:cubicBezTo>
                  <a:cubicBezTo>
                    <a:pt x="14048" y="10029"/>
                    <a:pt x="13778" y="9771"/>
                    <a:pt x="13778" y="9771"/>
                  </a:cubicBezTo>
                  <a:cubicBezTo>
                    <a:pt x="13778" y="3857"/>
                    <a:pt x="13778" y="3857"/>
                    <a:pt x="13778" y="3857"/>
                  </a:cubicBezTo>
                  <a:cubicBezTo>
                    <a:pt x="13778" y="2829"/>
                    <a:pt x="13508" y="2057"/>
                    <a:pt x="12968" y="1286"/>
                  </a:cubicBezTo>
                  <a:close/>
                  <a:moveTo>
                    <a:pt x="15668" y="11314"/>
                  </a:moveTo>
                  <a:cubicBezTo>
                    <a:pt x="16208" y="10800"/>
                    <a:pt x="16748" y="10543"/>
                    <a:pt x="17288" y="10543"/>
                  </a:cubicBezTo>
                  <a:cubicBezTo>
                    <a:pt x="17558" y="10543"/>
                    <a:pt x="17828" y="10543"/>
                    <a:pt x="18098" y="10800"/>
                  </a:cubicBezTo>
                  <a:cubicBezTo>
                    <a:pt x="18638" y="11314"/>
                    <a:pt x="18638" y="12343"/>
                    <a:pt x="17828" y="13114"/>
                  </a:cubicBezTo>
                  <a:cubicBezTo>
                    <a:pt x="11618" y="18771"/>
                    <a:pt x="11618" y="18771"/>
                    <a:pt x="11618" y="18771"/>
                  </a:cubicBezTo>
                  <a:cubicBezTo>
                    <a:pt x="11078" y="19543"/>
                    <a:pt x="9728" y="19543"/>
                    <a:pt x="8918" y="18771"/>
                  </a:cubicBezTo>
                  <a:cubicBezTo>
                    <a:pt x="2978" y="13114"/>
                    <a:pt x="2978" y="13114"/>
                    <a:pt x="2978" y="13114"/>
                  </a:cubicBezTo>
                  <a:cubicBezTo>
                    <a:pt x="2168" y="12343"/>
                    <a:pt x="1898" y="11314"/>
                    <a:pt x="2438" y="10800"/>
                  </a:cubicBezTo>
                  <a:cubicBezTo>
                    <a:pt x="2708" y="10543"/>
                    <a:pt x="2978" y="10543"/>
                    <a:pt x="3248" y="10543"/>
                  </a:cubicBezTo>
                  <a:cubicBezTo>
                    <a:pt x="3788" y="10543"/>
                    <a:pt x="4598" y="10800"/>
                    <a:pt x="4868" y="11314"/>
                  </a:cubicBezTo>
                  <a:cubicBezTo>
                    <a:pt x="5678" y="11829"/>
                    <a:pt x="6218" y="12086"/>
                    <a:pt x="7028" y="12086"/>
                  </a:cubicBezTo>
                  <a:cubicBezTo>
                    <a:pt x="7838" y="12086"/>
                    <a:pt x="8918" y="11571"/>
                    <a:pt x="8918" y="9771"/>
                  </a:cubicBezTo>
                  <a:cubicBezTo>
                    <a:pt x="8918" y="3857"/>
                    <a:pt x="8918" y="3857"/>
                    <a:pt x="8918" y="3857"/>
                  </a:cubicBezTo>
                  <a:cubicBezTo>
                    <a:pt x="8918" y="2829"/>
                    <a:pt x="9458" y="2057"/>
                    <a:pt x="10268" y="2057"/>
                  </a:cubicBezTo>
                  <a:cubicBezTo>
                    <a:pt x="11078" y="2057"/>
                    <a:pt x="11618" y="2829"/>
                    <a:pt x="11618" y="3857"/>
                  </a:cubicBezTo>
                  <a:cubicBezTo>
                    <a:pt x="11618" y="9771"/>
                    <a:pt x="11618" y="9771"/>
                    <a:pt x="11618" y="9771"/>
                  </a:cubicBezTo>
                  <a:cubicBezTo>
                    <a:pt x="11618" y="10286"/>
                    <a:pt x="11888" y="10800"/>
                    <a:pt x="12158" y="11314"/>
                  </a:cubicBezTo>
                  <a:cubicBezTo>
                    <a:pt x="12428" y="11829"/>
                    <a:pt x="12968" y="12086"/>
                    <a:pt x="13778" y="12086"/>
                  </a:cubicBezTo>
                  <a:cubicBezTo>
                    <a:pt x="14318" y="12086"/>
                    <a:pt x="15128" y="11829"/>
                    <a:pt x="15668" y="11314"/>
                  </a:cubicBezTo>
                  <a:close/>
                </a:path>
              </a:pathLst>
            </a:custGeom>
            <a:solidFill>
              <a:srgbClr val="6072C9"/>
            </a:solidFill>
            <a:ln w="12700" cap="flat">
              <a:noFill/>
              <a:miter lim="400000"/>
            </a:ln>
            <a:effectLst/>
          </p:spPr>
          <p:txBody>
            <a:bodyPr wrap="square" lIns="91439" tIns="91439" rIns="91439" bIns="91439" numCol="1" anchor="t">
              <a:noAutofit/>
            </a:bodyPr>
            <a:lstStyle/>
            <a:p>
              <a:endParaRPr/>
            </a:p>
          </p:txBody>
        </p:sp>
        <p:sp>
          <p:nvSpPr>
            <p:cNvPr id="35" name="Freeform 156"/>
            <p:cNvSpPr/>
            <p:nvPr/>
          </p:nvSpPr>
          <p:spPr>
            <a:xfrm>
              <a:off x="8333539" y="4599338"/>
              <a:ext cx="337936" cy="92165"/>
            </a:xfrm>
            <a:custGeom>
              <a:avLst/>
              <a:gdLst/>
              <a:ahLst/>
              <a:cxnLst>
                <a:cxn ang="0">
                  <a:pos x="wd2" y="hd2"/>
                </a:cxn>
                <a:cxn ang="5400000">
                  <a:pos x="wd2" y="hd2"/>
                </a:cxn>
                <a:cxn ang="10800000">
                  <a:pos x="wd2" y="hd2"/>
                </a:cxn>
                <a:cxn ang="16200000">
                  <a:pos x="wd2" y="hd2"/>
                </a:cxn>
              </a:cxnLst>
              <a:rect l="0" t="0" r="r" b="b"/>
              <a:pathLst>
                <a:path w="21600" h="21600" extrusionOk="0">
                  <a:moveTo>
                    <a:pt x="21600" y="14632"/>
                  </a:moveTo>
                  <a:cubicBezTo>
                    <a:pt x="21600" y="6968"/>
                    <a:pt x="21600" y="6968"/>
                    <a:pt x="21600" y="6968"/>
                  </a:cubicBezTo>
                  <a:cubicBezTo>
                    <a:pt x="21600" y="3484"/>
                    <a:pt x="20653" y="0"/>
                    <a:pt x="19705" y="0"/>
                  </a:cubicBezTo>
                  <a:cubicBezTo>
                    <a:pt x="1895" y="0"/>
                    <a:pt x="1895" y="0"/>
                    <a:pt x="1895" y="0"/>
                  </a:cubicBezTo>
                  <a:cubicBezTo>
                    <a:pt x="758" y="0"/>
                    <a:pt x="0" y="3484"/>
                    <a:pt x="0" y="6968"/>
                  </a:cubicBezTo>
                  <a:cubicBezTo>
                    <a:pt x="0" y="14632"/>
                    <a:pt x="0" y="14632"/>
                    <a:pt x="0" y="14632"/>
                  </a:cubicBezTo>
                  <a:cubicBezTo>
                    <a:pt x="0" y="18813"/>
                    <a:pt x="758" y="21600"/>
                    <a:pt x="1895" y="21600"/>
                  </a:cubicBezTo>
                  <a:cubicBezTo>
                    <a:pt x="19705" y="21600"/>
                    <a:pt x="19705" y="21600"/>
                    <a:pt x="19705" y="21600"/>
                  </a:cubicBezTo>
                  <a:cubicBezTo>
                    <a:pt x="20653" y="21600"/>
                    <a:pt x="21600" y="18813"/>
                    <a:pt x="21600" y="14632"/>
                  </a:cubicBezTo>
                  <a:close/>
                  <a:moveTo>
                    <a:pt x="1516" y="14632"/>
                  </a:moveTo>
                  <a:cubicBezTo>
                    <a:pt x="1516" y="6968"/>
                    <a:pt x="1516" y="6968"/>
                    <a:pt x="1516" y="6968"/>
                  </a:cubicBezTo>
                  <a:cubicBezTo>
                    <a:pt x="1516" y="6271"/>
                    <a:pt x="1705" y="5574"/>
                    <a:pt x="1895" y="5574"/>
                  </a:cubicBezTo>
                  <a:cubicBezTo>
                    <a:pt x="19705" y="5574"/>
                    <a:pt x="19705" y="5574"/>
                    <a:pt x="19705" y="5574"/>
                  </a:cubicBezTo>
                  <a:cubicBezTo>
                    <a:pt x="19895" y="5574"/>
                    <a:pt x="20084" y="6271"/>
                    <a:pt x="20084" y="6968"/>
                  </a:cubicBezTo>
                  <a:cubicBezTo>
                    <a:pt x="20084" y="14632"/>
                    <a:pt x="20084" y="14632"/>
                    <a:pt x="20084" y="14632"/>
                  </a:cubicBezTo>
                  <a:cubicBezTo>
                    <a:pt x="20084" y="15329"/>
                    <a:pt x="19895" y="16026"/>
                    <a:pt x="19705" y="16026"/>
                  </a:cubicBezTo>
                  <a:cubicBezTo>
                    <a:pt x="1895" y="16026"/>
                    <a:pt x="1895" y="16026"/>
                    <a:pt x="1895" y="16026"/>
                  </a:cubicBezTo>
                  <a:cubicBezTo>
                    <a:pt x="1705" y="16026"/>
                    <a:pt x="1516" y="15329"/>
                    <a:pt x="1516" y="14632"/>
                  </a:cubicBezTo>
                  <a:close/>
                </a:path>
              </a:pathLst>
            </a:custGeom>
            <a:solidFill>
              <a:srgbClr val="6072C9"/>
            </a:solidFill>
            <a:ln w="12700" cap="flat">
              <a:noFill/>
              <a:miter lim="400000"/>
            </a:ln>
            <a:effectLst/>
          </p:spPr>
          <p:txBody>
            <a:bodyPr wrap="square" lIns="91439" tIns="91439" rIns="91439" bIns="91439" numCol="1" anchor="t">
              <a:noAutofit/>
            </a:bodyPr>
            <a:lstStyle/>
            <a:p>
              <a:endParaRPr/>
            </a:p>
          </p:txBody>
        </p:sp>
        <p:sp>
          <p:nvSpPr>
            <p:cNvPr id="36" name="Freeform 157"/>
            <p:cNvSpPr/>
            <p:nvPr/>
          </p:nvSpPr>
          <p:spPr>
            <a:xfrm>
              <a:off x="8371575" y="4634448"/>
              <a:ext cx="83387" cy="23407"/>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cubicBezTo>
                    <a:pt x="3086" y="0"/>
                    <a:pt x="3086" y="0"/>
                    <a:pt x="3086" y="0"/>
                  </a:cubicBezTo>
                  <a:cubicBezTo>
                    <a:pt x="1543" y="0"/>
                    <a:pt x="0" y="2700"/>
                    <a:pt x="0" y="10800"/>
                  </a:cubicBezTo>
                  <a:cubicBezTo>
                    <a:pt x="0" y="16200"/>
                    <a:pt x="1543" y="21600"/>
                    <a:pt x="3086" y="21600"/>
                  </a:cubicBezTo>
                  <a:cubicBezTo>
                    <a:pt x="18514" y="21600"/>
                    <a:pt x="18514" y="21600"/>
                    <a:pt x="18514" y="21600"/>
                  </a:cubicBezTo>
                  <a:cubicBezTo>
                    <a:pt x="20829" y="21600"/>
                    <a:pt x="21600" y="16200"/>
                    <a:pt x="21600" y="10800"/>
                  </a:cubicBezTo>
                  <a:cubicBezTo>
                    <a:pt x="21600" y="2700"/>
                    <a:pt x="20829" y="0"/>
                    <a:pt x="18514" y="0"/>
                  </a:cubicBezTo>
                  <a:close/>
                </a:path>
              </a:pathLst>
            </a:custGeom>
            <a:solidFill>
              <a:srgbClr val="030303"/>
            </a:solidFill>
            <a:ln w="12700" cap="flat">
              <a:noFill/>
              <a:miter lim="400000"/>
            </a:ln>
            <a:effectLst/>
          </p:spPr>
          <p:txBody>
            <a:bodyPr wrap="square" lIns="91439" tIns="91439" rIns="91439" bIns="91439" numCol="1" anchor="t">
              <a:noAutofit/>
            </a:bodyPr>
            <a:lstStyle/>
            <a:p>
              <a:endParaRPr/>
            </a:p>
          </p:txBody>
        </p:sp>
      </p:grpSp>
      <p:sp>
        <p:nvSpPr>
          <p:cNvPr id="39" name="文本框 38"/>
          <p:cNvSpPr txBox="1"/>
          <p:nvPr/>
        </p:nvSpPr>
        <p:spPr>
          <a:xfrm>
            <a:off x="1544320" y="4093210"/>
            <a:ext cx="3176905" cy="368300"/>
          </a:xfrm>
          <a:prstGeom prst="rect">
            <a:avLst/>
          </a:prstGeom>
          <a:noFill/>
        </p:spPr>
        <p:txBody>
          <a:bodyPr wrap="square" rtlCol="0">
            <a:spAutoFit/>
          </a:bodyPr>
          <a:lstStyle/>
          <a:p>
            <a:r>
              <a:rPr lang="zh-CN" altLang="en-US" b="1">
                <a:solidFill>
                  <a:srgbClr val="6072C9"/>
                </a:solidFill>
              </a:rPr>
              <a:t>全渠道曝光品牌，细分流量</a:t>
            </a:r>
          </a:p>
        </p:txBody>
      </p:sp>
      <p:sp>
        <p:nvSpPr>
          <p:cNvPr id="40" name="文本框 39"/>
          <p:cNvSpPr txBox="1"/>
          <p:nvPr/>
        </p:nvSpPr>
        <p:spPr>
          <a:xfrm>
            <a:off x="8380095" y="4166870"/>
            <a:ext cx="2396490" cy="368300"/>
          </a:xfrm>
          <a:prstGeom prst="rect">
            <a:avLst/>
          </a:prstGeom>
          <a:noFill/>
        </p:spPr>
        <p:txBody>
          <a:bodyPr wrap="square" rtlCol="0">
            <a:spAutoFit/>
          </a:bodyPr>
          <a:lstStyle/>
          <a:p>
            <a:r>
              <a:rPr lang="zh-CN" altLang="en-US" b="1">
                <a:solidFill>
                  <a:srgbClr val="6072C9"/>
                </a:solidFill>
              </a:rPr>
              <a:t>品牌强植入</a:t>
            </a:r>
          </a:p>
        </p:txBody>
      </p:sp>
      <p:sp>
        <p:nvSpPr>
          <p:cNvPr id="3" name="文本框 2"/>
          <p:cNvSpPr txBox="1"/>
          <p:nvPr>
            <p:custDataLst>
              <p:tags r:id="rId14"/>
            </p:custDataLst>
          </p:nvPr>
        </p:nvSpPr>
        <p:spPr>
          <a:xfrm>
            <a:off x="1165225" y="5302885"/>
            <a:ext cx="3414395" cy="628015"/>
          </a:xfrm>
          <a:prstGeom prst="rect">
            <a:avLst/>
          </a:prstGeom>
          <a:noFill/>
        </p:spPr>
        <p:txBody>
          <a:bodyPr wrap="square" rtlCol="0">
            <a:normAutofit fontScale="67500" lnSpcReduction="10000"/>
          </a:bodyPr>
          <a:lstStyle/>
          <a:p>
            <a:pPr algn="l">
              <a:lnSpc>
                <a:spcPct val="120000"/>
              </a:lnSpc>
            </a:pPr>
            <a:r>
              <a:rPr lang="zh-CN" altLang="en-US" sz="2400" b="1">
                <a:solidFill>
                  <a:schemeClr val="bg2">
                    <a:lumMod val="50000"/>
                  </a:schemeClr>
                </a:solidFill>
                <a:sym typeface="+mn-ea"/>
              </a:rPr>
              <a:t>公众号助手：</a:t>
            </a:r>
            <a:r>
              <a:rPr lang="zh-CN" altLang="en-US" sz="2400">
                <a:solidFill>
                  <a:schemeClr val="bg2">
                    <a:lumMod val="50000"/>
                  </a:schemeClr>
                </a:solidFill>
                <a:sym typeface="+mn-ea"/>
              </a:rPr>
              <a:t>利用微信公众号承载官网流量，细分流量来源，精细化管理品牌客户</a:t>
            </a:r>
          </a:p>
          <a:p>
            <a:pPr algn="ctr">
              <a:lnSpc>
                <a:spcPct val="120000"/>
              </a:lnSpc>
            </a:pPr>
            <a:endParaRPr lang="zh-CN" altLang="en-US" sz="2400">
              <a:solidFill>
                <a:schemeClr val="bg2">
                  <a:lumMod val="50000"/>
                </a:schemeClr>
              </a:solidFill>
              <a:sym typeface="+mn-ea"/>
            </a:endParaRPr>
          </a:p>
          <a:p>
            <a:pPr algn="ctr">
              <a:lnSpc>
                <a:spcPct val="120000"/>
              </a:lnSpc>
            </a:pPr>
            <a:endParaRPr lang="zh-CN" altLang="en-US" sz="2400">
              <a:solidFill>
                <a:schemeClr val="bg2">
                  <a:lumMod val="50000"/>
                </a:schemeClr>
              </a:solidFill>
              <a:sym typeface="+mn-ea"/>
            </a:endParaRPr>
          </a:p>
          <a:p>
            <a:pPr algn="ctr">
              <a:lnSpc>
                <a:spcPct val="120000"/>
              </a:lnSpc>
            </a:pPr>
            <a:endParaRPr lang="zh-CN" altLang="en-US" sz="2400">
              <a:solidFill>
                <a:schemeClr val="bg2">
                  <a:lumMod val="50000"/>
                </a:schemeClr>
              </a:solidFill>
              <a:sym typeface="+mn-ea"/>
            </a:endParaRPr>
          </a:p>
          <a:p>
            <a:pPr algn="ctr">
              <a:lnSpc>
                <a:spcPct val="120000"/>
              </a:lnSpc>
            </a:pPr>
            <a:endParaRPr lang="zh-CN" altLang="en-US" sz="2400">
              <a:solidFill>
                <a:schemeClr val="bg2">
                  <a:lumMod val="50000"/>
                </a:schemeClr>
              </a:solidFill>
              <a:latin typeface="Arial" panose="020B0604020202020204" pitchFamily="34" charset="0"/>
              <a:ea typeface="微软雅黑" panose="020B0503020204020204" charset="-122"/>
              <a:sym typeface="+mn-ea"/>
            </a:endParaRPr>
          </a:p>
          <a:p>
            <a:pPr algn="ctr">
              <a:lnSpc>
                <a:spcPct val="120000"/>
              </a:lnSpc>
            </a:pPr>
            <a:endParaRPr lang="zh-CN" altLang="en-US" sz="2400">
              <a:solidFill>
                <a:schemeClr val="bg2">
                  <a:lumMod val="50000"/>
                </a:schemeClr>
              </a:solidFill>
              <a:latin typeface="Arial" panose="020B0604020202020204" pitchFamily="34" charset="0"/>
              <a:ea typeface="微软雅黑" panose="020B0503020204020204" charset="-122"/>
              <a:sym typeface="+mn-ea"/>
            </a:endParaRPr>
          </a:p>
        </p:txBody>
      </p:sp>
      <p:pic>
        <p:nvPicPr>
          <p:cNvPr id="27" name="Picture 2" descr="D:\公司图片大全\公司LOGO\公司LOGO原图\LOGO\xzyzlogo.png"/>
          <p:cNvPicPr>
            <a:picLocks noChangeAspect="1" noChangeArrowheads="1"/>
          </p:cNvPicPr>
          <p:nvPr/>
        </p:nvPicPr>
        <p:blipFill>
          <a:blip r:embed="rId20" cstate="print"/>
          <a:srcRect/>
          <a:stretch>
            <a:fillRect/>
          </a:stretch>
        </p:blipFill>
        <p:spPr bwMode="auto">
          <a:xfrm>
            <a:off x="9011525" y="351203"/>
            <a:ext cx="2286095" cy="541866"/>
          </a:xfrm>
          <a:prstGeom prst="rect">
            <a:avLst/>
          </a:prstGeom>
          <a:noFill/>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186055" y="228600"/>
            <a:ext cx="11785600" cy="6398260"/>
          </a:xfrm>
          <a:prstGeom prst="roundRect">
            <a:avLst>
              <a:gd name="adj" fmla="val 15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767455" y="640715"/>
            <a:ext cx="4687570" cy="583565"/>
          </a:xfrm>
          <a:prstGeom prst="rect">
            <a:avLst/>
          </a:prstGeom>
          <a:noFill/>
        </p:spPr>
        <p:txBody>
          <a:bodyPr wrap="square" rtlCol="0" anchor="t">
            <a:spAutoFit/>
          </a:bodyPr>
          <a:lstStyle/>
          <a:p>
            <a:pPr algn="dist"/>
            <a:r>
              <a:rPr lang="zh-CN" altLang="en-US" sz="3200" b="1">
                <a:solidFill>
                  <a:srgbClr val="6072C9"/>
                </a:solidFill>
                <a:latin typeface="微软雅黑" panose="020B0503020204020204" charset="-122"/>
                <a:ea typeface="微软雅黑" panose="020B0503020204020204" charset="-122"/>
                <a:cs typeface="胡晓波男神体" panose="02010600030101010101" pitchFamily="2" charset="-122"/>
                <a:sym typeface="+mn-ea"/>
              </a:rPr>
              <a:t>从员工角度进行品牌打造</a:t>
            </a:r>
          </a:p>
        </p:txBody>
      </p:sp>
      <p:grpSp>
        <p:nvGrpSpPr>
          <p:cNvPr id="9" name="组合 8"/>
          <p:cNvGrpSpPr/>
          <p:nvPr/>
        </p:nvGrpSpPr>
        <p:grpSpPr>
          <a:xfrm>
            <a:off x="753745" y="1644015"/>
            <a:ext cx="10683875" cy="4670768"/>
            <a:chOff x="1187" y="2994"/>
            <a:chExt cx="16825" cy="6422"/>
          </a:xfrm>
        </p:grpSpPr>
        <p:grpSp>
          <p:nvGrpSpPr>
            <p:cNvPr id="10" name="组合 9"/>
            <p:cNvGrpSpPr/>
            <p:nvPr/>
          </p:nvGrpSpPr>
          <p:grpSpPr>
            <a:xfrm>
              <a:off x="1533" y="5424"/>
              <a:ext cx="14975" cy="3992"/>
              <a:chOff x="1531" y="5865"/>
              <a:chExt cx="14975" cy="3992"/>
            </a:xfrm>
          </p:grpSpPr>
          <p:sp>
            <p:nvSpPr>
              <p:cNvPr id="12" name="圆角矩形 28"/>
              <p:cNvSpPr/>
              <p:nvPr/>
            </p:nvSpPr>
            <p:spPr>
              <a:xfrm>
                <a:off x="7299" y="5865"/>
                <a:ext cx="4941" cy="1003"/>
              </a:xfrm>
              <a:prstGeom prst="roundRect">
                <a:avLst>
                  <a:gd name="adj" fmla="val 28166"/>
                </a:avLst>
              </a:prstGeom>
              <a:solidFill>
                <a:srgbClr val="607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chemeClr val="bg1"/>
                  </a:solidFill>
                  <a:latin typeface="黑体" panose="02010609060101010101" pitchFamily="49" charset="-122"/>
                  <a:ea typeface="黑体" panose="02010609060101010101" pitchFamily="49" charset="-122"/>
                  <a:sym typeface="+mn-ea"/>
                </a:endParaRPr>
              </a:p>
            </p:txBody>
          </p:sp>
          <p:cxnSp>
            <p:nvCxnSpPr>
              <p:cNvPr id="13" name="曲线连接符 30"/>
              <p:cNvCxnSpPr>
                <a:stCxn id="14" idx="0"/>
                <a:endCxn id="12" idx="1"/>
              </p:cNvCxnSpPr>
              <p:nvPr/>
            </p:nvCxnSpPr>
            <p:spPr>
              <a:xfrm rot="16200000">
                <a:off x="4532" y="4802"/>
                <a:ext cx="1202" cy="4332"/>
              </a:xfrm>
              <a:prstGeom prst="curvedConnector2">
                <a:avLst/>
              </a:prstGeom>
              <a:ln>
                <a:solidFill>
                  <a:srgbClr val="6072C9"/>
                </a:solidFill>
                <a:prstDash val="sysDot"/>
              </a:ln>
            </p:spPr>
            <p:style>
              <a:lnRef idx="1">
                <a:schemeClr val="accent1"/>
              </a:lnRef>
              <a:fillRef idx="0">
                <a:schemeClr val="accent1"/>
              </a:fillRef>
              <a:effectRef idx="0">
                <a:schemeClr val="accent1"/>
              </a:effectRef>
              <a:fontRef idx="minor">
                <a:schemeClr val="tx1"/>
              </a:fontRef>
            </p:style>
          </p:cxnSp>
          <p:sp>
            <p:nvSpPr>
              <p:cNvPr id="14" name="圆角矩形 31"/>
              <p:cNvSpPr/>
              <p:nvPr/>
            </p:nvSpPr>
            <p:spPr>
              <a:xfrm>
                <a:off x="1531" y="7569"/>
                <a:ext cx="2872" cy="2288"/>
              </a:xfrm>
              <a:prstGeom prst="roundRect">
                <a:avLst>
                  <a:gd name="adj" fmla="val 28166"/>
                </a:avLst>
              </a:prstGeom>
              <a:solidFill>
                <a:srgbClr val="607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just" fontAlgn="auto">
                  <a:lnSpc>
                    <a:spcPct val="150000"/>
                  </a:lnSpc>
                  <a:buFont typeface="Arial" panose="020B0604020202020204" pitchFamily="34" charset="0"/>
                  <a:buNone/>
                  <a:defRPr/>
                </a:pPr>
                <a:r>
                  <a:rPr lang="zh-CN" altLang="en-US" sz="1400"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rPr>
                  <a:t>打造员工超级电子名片，发名片等同于</a:t>
                </a:r>
                <a:r>
                  <a:rPr lang="zh-CN" altLang="en-US" sz="1400" b="1"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rPr>
                  <a:t>企业品牌宣传</a:t>
                </a:r>
              </a:p>
            </p:txBody>
          </p:sp>
          <p:cxnSp>
            <p:nvCxnSpPr>
              <p:cNvPr id="19" name="曲线连接符 38"/>
              <p:cNvCxnSpPr/>
              <p:nvPr/>
            </p:nvCxnSpPr>
            <p:spPr>
              <a:xfrm rot="5400000" flipH="1">
                <a:off x="12649" y="4133"/>
                <a:ext cx="1717" cy="5997"/>
              </a:xfrm>
              <a:prstGeom prst="curvedConnector2">
                <a:avLst/>
              </a:prstGeom>
              <a:ln>
                <a:solidFill>
                  <a:srgbClr val="6072C9"/>
                </a:solidFill>
                <a:prstDash val="sysDot"/>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6535" y="6523"/>
                <a:ext cx="5583" cy="2062"/>
                <a:chOff x="3775" y="6723"/>
                <a:chExt cx="11143" cy="2062"/>
              </a:xfrm>
            </p:grpSpPr>
            <p:cxnSp>
              <p:nvCxnSpPr>
                <p:cNvPr id="22" name="曲线连接符 41"/>
                <p:cNvCxnSpPr/>
                <p:nvPr/>
              </p:nvCxnSpPr>
              <p:spPr>
                <a:xfrm rot="16200000">
                  <a:off x="5915" y="4928"/>
                  <a:ext cx="1717" cy="5997"/>
                </a:xfrm>
                <a:prstGeom prst="curvedConnector2">
                  <a:avLst/>
                </a:prstGeom>
                <a:ln>
                  <a:solidFill>
                    <a:srgbClr val="6072C9"/>
                  </a:solidFill>
                  <a:prstDash val="sysDot"/>
                </a:ln>
              </p:spPr>
              <p:style>
                <a:lnRef idx="1">
                  <a:schemeClr val="accent1"/>
                </a:lnRef>
                <a:fillRef idx="0">
                  <a:schemeClr val="accent1"/>
                </a:fillRef>
                <a:effectRef idx="0">
                  <a:schemeClr val="accent1"/>
                </a:effectRef>
                <a:fontRef idx="minor">
                  <a:schemeClr val="tx1"/>
                </a:fontRef>
              </p:style>
            </p:cxnSp>
            <p:cxnSp>
              <p:nvCxnSpPr>
                <p:cNvPr id="23" name="曲线连接符 42"/>
                <p:cNvCxnSpPr/>
                <p:nvPr/>
              </p:nvCxnSpPr>
              <p:spPr>
                <a:xfrm rot="5400000" flipH="1">
                  <a:off x="11061" y="4583"/>
                  <a:ext cx="1717" cy="5997"/>
                </a:xfrm>
                <a:prstGeom prst="curvedConnector2">
                  <a:avLst/>
                </a:prstGeom>
                <a:ln>
                  <a:solidFill>
                    <a:srgbClr val="6072C9"/>
                  </a:solidFill>
                  <a:prstDash val="sysDot"/>
                </a:ln>
              </p:spPr>
              <p:style>
                <a:lnRef idx="1">
                  <a:schemeClr val="accent1"/>
                </a:lnRef>
                <a:fillRef idx="0">
                  <a:schemeClr val="accent1"/>
                </a:fillRef>
                <a:effectRef idx="0">
                  <a:schemeClr val="accent1"/>
                </a:effectRef>
                <a:fontRef idx="minor">
                  <a:schemeClr val="tx1"/>
                </a:fontRef>
              </p:style>
            </p:cxnSp>
          </p:grpSp>
        </p:grpSp>
        <p:sp>
          <p:nvSpPr>
            <p:cNvPr id="27" name="文本框 78"/>
            <p:cNvSpPr txBox="1"/>
            <p:nvPr/>
          </p:nvSpPr>
          <p:spPr>
            <a:xfrm>
              <a:off x="1187" y="2994"/>
              <a:ext cx="16825" cy="20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a:lnSpc>
                  <a:spcPct val="150000"/>
                </a:lnSpc>
                <a:spcBef>
                  <a:spcPts val="0"/>
                </a:spcBef>
                <a:spcAft>
                  <a:spcPts val="1200"/>
                </a:spcAft>
                <a:buClrTx/>
                <a:buSzTx/>
                <a:buFontTx/>
                <a:buNone/>
                <a:defRPr/>
              </a:pPr>
              <a:r>
                <a:rPr lang="zh-CN" altLang="en-US" b="1" spc="150" noProof="0" dirty="0">
                  <a:ln>
                    <a:noFill/>
                  </a:ln>
                  <a:solidFill>
                    <a:srgbClr val="BDA9FB"/>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员工是企业品牌形象的树立者、执行者和传递者</a:t>
              </a:r>
              <a:r>
                <a:rPr lang="zh-CN" altLang="en-US" spc="150" noProof="0" dirty="0">
                  <a:ln>
                    <a:noFill/>
                  </a:ln>
                  <a:solidFill>
                    <a:srgbClr val="E7E6E6">
                      <a:lumMod val="50000"/>
                    </a:srgbClr>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。品牌形象需要渗透到企业中，调动员工宣传的积极性，实现企业的资源利用最大化。</a:t>
              </a:r>
            </a:p>
            <a:p>
              <a:pPr marL="0" marR="0" lvl="0" indent="0" algn="l" defTabSz="914400" rtl="0" fontAlgn="auto">
                <a:lnSpc>
                  <a:spcPct val="150000"/>
                </a:lnSpc>
                <a:spcBef>
                  <a:spcPts val="0"/>
                </a:spcBef>
                <a:spcAft>
                  <a:spcPts val="1200"/>
                </a:spcAft>
                <a:buClrTx/>
                <a:buSzTx/>
                <a:buFontTx/>
                <a:buNone/>
                <a:defRPr/>
              </a:pPr>
              <a:r>
                <a:rPr lang="zh-CN" altLang="en-US" spc="150" noProof="0" dirty="0">
                  <a:ln>
                    <a:noFill/>
                  </a:ln>
                  <a:solidFill>
                    <a:srgbClr val="E7E6E6">
                      <a:lumMod val="50000"/>
                    </a:srgbClr>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打造员工形象，企业信誉、文化、产品、潜力可</a:t>
              </a:r>
              <a:r>
                <a:rPr lang="zh-CN" altLang="en-US" b="1" spc="150" noProof="0" dirty="0">
                  <a:ln>
                    <a:noFill/>
                  </a:ln>
                  <a:solidFill>
                    <a:srgbClr val="BDA9FB"/>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凝炼成品牌符号，塑造广泛社会知名度和美誉度。</a:t>
              </a:r>
              <a:endParaRPr kumimoji="1" lang="zh-CN" altLang="en-US" b="1" spc="150" noProof="0" dirty="0">
                <a:ln>
                  <a:noFill/>
                </a:ln>
                <a:solidFill>
                  <a:srgbClr val="BDA9FB"/>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2" name="圆角矩形 28"/>
            <p:cNvSpPr/>
            <p:nvPr/>
          </p:nvSpPr>
          <p:spPr>
            <a:xfrm>
              <a:off x="6977" y="5424"/>
              <a:ext cx="5589" cy="915"/>
            </a:xfrm>
            <a:prstGeom prst="roundRect">
              <a:avLst>
                <a:gd name="adj" fmla="val 28166"/>
              </a:avLst>
            </a:prstGeom>
            <a:solidFill>
              <a:schemeClr val="bg1"/>
            </a:solidFill>
            <a:ln>
              <a:solidFill>
                <a:srgbClr val="607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dirty="0">
                <a:solidFill>
                  <a:srgbClr val="C0504D"/>
                </a:solidFill>
                <a:latin typeface="Arial" panose="020B0604020202020204" pitchFamily="34" charset="0"/>
                <a:ea typeface="微软雅黑" panose="020B0503020204020204" charset="-122"/>
                <a:cs typeface="+mn-ea"/>
                <a:sym typeface="+mn-lt"/>
              </a:endParaRPr>
            </a:p>
            <a:p>
              <a:pPr algn="ctr"/>
              <a:r>
                <a:rPr lang="zh-CN" altLang="en-US" sz="2000" b="1" dirty="0">
                  <a:solidFill>
                    <a:schemeClr val="accent5"/>
                  </a:solidFill>
                  <a:latin typeface="Arial" panose="020B0604020202020204" pitchFamily="34" charset="0"/>
                  <a:ea typeface="微软雅黑" panose="020B0503020204020204" charset="-122"/>
                  <a:cs typeface="+mn-ea"/>
                  <a:sym typeface="+mn-lt"/>
                </a:rPr>
                <a:t>销售系统</a:t>
              </a:r>
              <a:r>
                <a:rPr lang="en-US" altLang="zh-CN" sz="2000" b="1" dirty="0">
                  <a:solidFill>
                    <a:schemeClr val="accent5"/>
                  </a:solidFill>
                  <a:latin typeface="Arial" panose="020B0604020202020204" pitchFamily="34" charset="0"/>
                  <a:ea typeface="微软雅黑" panose="020B0503020204020204" charset="-122"/>
                  <a:cs typeface="+mn-ea"/>
                  <a:sym typeface="+mn-lt"/>
                </a:rPr>
                <a:t>+</a:t>
              </a:r>
              <a:r>
                <a:rPr lang="zh-CN" altLang="en-US" sz="2000" b="1" dirty="0">
                  <a:solidFill>
                    <a:schemeClr val="accent5"/>
                  </a:solidFill>
                  <a:latin typeface="Arial" panose="020B0604020202020204" pitchFamily="34" charset="0"/>
                  <a:ea typeface="微软雅黑" panose="020B0503020204020204" charset="-122"/>
                  <a:cs typeface="+mn-ea"/>
                  <a:sym typeface="+mn-lt"/>
                </a:rPr>
                <a:t>企业邮箱</a:t>
              </a:r>
              <a:r>
                <a:rPr lang="en-US" altLang="zh-CN" sz="2000" b="1" dirty="0">
                  <a:solidFill>
                    <a:schemeClr val="accent5"/>
                  </a:solidFill>
                  <a:latin typeface="Arial" panose="020B0604020202020204" pitchFamily="34" charset="0"/>
                  <a:ea typeface="微软雅黑" panose="020B0503020204020204" charset="-122"/>
                  <a:cs typeface="+mn-ea"/>
                  <a:sym typeface="+mn-lt"/>
                </a:rPr>
                <a:t>+</a:t>
              </a:r>
              <a:r>
                <a:rPr lang="zh-CN" altLang="en-US" sz="2000" b="1" dirty="0">
                  <a:solidFill>
                    <a:schemeClr val="accent5"/>
                  </a:solidFill>
                  <a:latin typeface="Arial" panose="020B0604020202020204" pitchFamily="34" charset="0"/>
                  <a:ea typeface="微软雅黑" panose="020B0503020204020204" charset="-122"/>
                  <a:cs typeface="+mn-ea"/>
                  <a:sym typeface="+mn-lt"/>
                </a:rPr>
                <a:t>云设计</a:t>
              </a:r>
              <a:endParaRPr lang="zh-CN" altLang="en-US" sz="2000" b="1" dirty="0">
                <a:solidFill>
                  <a:srgbClr val="C0504D"/>
                </a:solidFill>
                <a:latin typeface="Arial" panose="020B0604020202020204" pitchFamily="34" charset="0"/>
                <a:ea typeface="微软雅黑" panose="020B0503020204020204" charset="-122"/>
                <a:cs typeface="+mn-ea"/>
                <a:sym typeface="+mn-lt"/>
              </a:endParaRPr>
            </a:p>
            <a:p>
              <a:pPr algn="ctr"/>
              <a:endParaRPr lang="zh-CN" altLang="en-US" sz="2000" b="1">
                <a:solidFill>
                  <a:srgbClr val="6072C9"/>
                </a:solidFill>
                <a:latin typeface="微软雅黑" panose="020B0503020204020204" charset="-122"/>
                <a:ea typeface="微软雅黑" panose="020B0503020204020204" charset="-122"/>
                <a:cs typeface="微软雅黑" panose="020B0503020204020204" charset="-122"/>
                <a:sym typeface="+mn-ea"/>
              </a:endParaRPr>
            </a:p>
          </p:txBody>
        </p:sp>
      </p:grpSp>
      <p:sp>
        <p:nvSpPr>
          <p:cNvPr id="8" name="圆角矩形 31"/>
          <p:cNvSpPr/>
          <p:nvPr/>
        </p:nvSpPr>
        <p:spPr>
          <a:xfrm>
            <a:off x="3780790" y="4650740"/>
            <a:ext cx="1793875" cy="1664335"/>
          </a:xfrm>
          <a:prstGeom prst="roundRect">
            <a:avLst>
              <a:gd name="adj" fmla="val 28166"/>
            </a:avLst>
          </a:prstGeom>
          <a:solidFill>
            <a:srgbClr val="6072C9"/>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lnSpc>
                <a:spcPct val="150000"/>
              </a:lnSpc>
              <a:buClrTx/>
              <a:buSzTx/>
              <a:buFont typeface="Arial" panose="020B0604020202020204" pitchFamily="34" charset="0"/>
              <a:defRPr/>
            </a:pPr>
            <a:r>
              <a:rPr lang="zh-CN" altLang="en-US" sz="1400"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rPr>
              <a:t>建设与官网后缀同名的员工企业邮箱，</a:t>
            </a:r>
            <a:r>
              <a:rPr lang="zh-CN" altLang="en-US" sz="1400" b="1"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rPr>
              <a:t>增加员工归属感</a:t>
            </a:r>
          </a:p>
        </p:txBody>
      </p:sp>
      <p:sp>
        <p:nvSpPr>
          <p:cNvPr id="24" name="圆角矩形 31"/>
          <p:cNvSpPr/>
          <p:nvPr/>
        </p:nvSpPr>
        <p:spPr>
          <a:xfrm>
            <a:off x="6516370" y="4650740"/>
            <a:ext cx="1793875" cy="1664970"/>
          </a:xfrm>
          <a:prstGeom prst="roundRect">
            <a:avLst>
              <a:gd name="adj" fmla="val 28166"/>
            </a:avLst>
          </a:prstGeom>
          <a:solidFill>
            <a:srgbClr val="6072C9"/>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lnSpc>
                <a:spcPct val="150000"/>
              </a:lnSpc>
              <a:buClrTx/>
              <a:buSzTx/>
              <a:buFont typeface="Arial" panose="020B0604020202020204" pitchFamily="34" charset="0"/>
              <a:defRPr/>
            </a:pPr>
            <a:endParaRPr lang="zh-CN" altLang="en-US" sz="1400"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endParaRPr>
          </a:p>
          <a:p>
            <a:pPr lvl="0" algn="just">
              <a:lnSpc>
                <a:spcPct val="150000"/>
              </a:lnSpc>
              <a:buClrTx/>
              <a:buSzTx/>
              <a:buFont typeface="Arial" panose="020B0604020202020204" pitchFamily="34" charset="0"/>
              <a:defRPr/>
            </a:pPr>
            <a:r>
              <a:rPr lang="zh-CN" altLang="en-US" sz="1400"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rPr>
              <a:t>打造可随身携带的产品手册，</a:t>
            </a:r>
            <a:r>
              <a:rPr lang="zh-CN" altLang="en-US" sz="1400" b="1"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rPr>
              <a:t>随时可为对外宣传</a:t>
            </a:r>
          </a:p>
          <a:p>
            <a:pPr lvl="0" algn="just">
              <a:lnSpc>
                <a:spcPct val="150000"/>
              </a:lnSpc>
              <a:buClrTx/>
              <a:buSzTx/>
              <a:buFont typeface="Arial" panose="020B0604020202020204" pitchFamily="34" charset="0"/>
              <a:defRPr/>
            </a:pPr>
            <a:endParaRPr lang="zh-CN" altLang="en-US" sz="1400" b="1"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endParaRPr>
          </a:p>
        </p:txBody>
      </p:sp>
      <p:sp>
        <p:nvSpPr>
          <p:cNvPr id="25" name="圆角矩形 31"/>
          <p:cNvSpPr/>
          <p:nvPr/>
        </p:nvSpPr>
        <p:spPr>
          <a:xfrm>
            <a:off x="9251315" y="4660265"/>
            <a:ext cx="1793875" cy="1654175"/>
          </a:xfrm>
          <a:prstGeom prst="roundRect">
            <a:avLst>
              <a:gd name="adj" fmla="val 28166"/>
            </a:avLst>
          </a:prstGeom>
          <a:solidFill>
            <a:srgbClr val="6072C9"/>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lnSpc>
                <a:spcPct val="150000"/>
              </a:lnSpc>
              <a:buClrTx/>
              <a:buSzTx/>
              <a:buFont typeface="Arial" panose="020B0604020202020204" pitchFamily="34" charset="0"/>
              <a:defRPr/>
            </a:pPr>
            <a:endParaRPr lang="zh-CN" altLang="en-US" sz="1400"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endParaRPr>
          </a:p>
          <a:p>
            <a:pPr lvl="0" algn="just">
              <a:lnSpc>
                <a:spcPct val="150000"/>
              </a:lnSpc>
              <a:buClrTx/>
              <a:buSzTx/>
              <a:buFont typeface="Arial" panose="020B0604020202020204" pitchFamily="34" charset="0"/>
              <a:defRPr/>
            </a:pPr>
            <a:r>
              <a:rPr lang="zh-CN" altLang="en-US" sz="1400"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rPr>
              <a:t>通过文章、海报等形式在员工</a:t>
            </a:r>
            <a:r>
              <a:rPr lang="zh-CN" altLang="en-US" sz="1400" b="1"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rPr>
              <a:t>朋友圈进行品牌宣传</a:t>
            </a:r>
          </a:p>
          <a:p>
            <a:pPr lvl="0" algn="just">
              <a:lnSpc>
                <a:spcPct val="150000"/>
              </a:lnSpc>
              <a:buClrTx/>
              <a:buSzTx/>
              <a:buFont typeface="Arial" panose="020B0604020202020204" pitchFamily="34" charset="0"/>
              <a:defRPr/>
            </a:pPr>
            <a:endParaRPr lang="zh-CN" altLang="en-US" sz="1400" b="1" spc="150" dirty="0">
              <a:solidFill>
                <a:schemeClr val="bg1"/>
              </a:solidFill>
              <a:uFillTx/>
              <a:latin typeface="微软雅黑" panose="020B0503020204020204" charset="-122"/>
              <a:ea typeface="微软雅黑" panose="020B0503020204020204" charset="-122"/>
              <a:cs typeface="微软雅黑" panose="020B0503020204020204" charset="-122"/>
              <a:sym typeface="FZHei-B01S" panose="02010601030101010101" pitchFamily="2" charset="-122"/>
            </a:endParaRPr>
          </a:p>
        </p:txBody>
      </p:sp>
      <p:pic>
        <p:nvPicPr>
          <p:cNvPr id="18" name="Picture 2" descr="D:\公司图片大全\公司LOGO\公司LOGO原图\LOGO\xzyzlogo.png"/>
          <p:cNvPicPr>
            <a:picLocks noChangeAspect="1" noChangeArrowheads="1"/>
          </p:cNvPicPr>
          <p:nvPr/>
        </p:nvPicPr>
        <p:blipFill>
          <a:blip r:embed="rId2" cstate="print"/>
          <a:srcRect/>
          <a:stretch>
            <a:fillRect/>
          </a:stretch>
        </p:blipFill>
        <p:spPr bwMode="auto">
          <a:xfrm>
            <a:off x="9011525" y="351203"/>
            <a:ext cx="2286095" cy="54186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186055" y="228600"/>
            <a:ext cx="11785600" cy="6398260"/>
          </a:xfrm>
          <a:prstGeom prst="roundRect">
            <a:avLst>
              <a:gd name="adj" fmla="val 15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427855" y="427355"/>
            <a:ext cx="3336290" cy="583565"/>
          </a:xfrm>
          <a:prstGeom prst="rect">
            <a:avLst/>
          </a:prstGeom>
          <a:noFill/>
        </p:spPr>
        <p:txBody>
          <a:bodyPr wrap="square" rtlCol="0" anchor="t">
            <a:spAutoFit/>
          </a:bodyPr>
          <a:lstStyle/>
          <a:p>
            <a:pPr algn="dist"/>
            <a:r>
              <a:rPr lang="zh-CN" altLang="en-US" sz="3200" b="1">
                <a:solidFill>
                  <a:srgbClr val="6072C9"/>
                </a:solidFill>
                <a:latin typeface="微软雅黑" panose="020B0503020204020204" charset="-122"/>
                <a:ea typeface="微软雅黑" panose="020B0503020204020204" charset="-122"/>
                <a:cs typeface="胡晓波男神体" panose="02010600030101010101" pitchFamily="2" charset="-122"/>
                <a:sym typeface="+mn-ea"/>
              </a:rPr>
              <a:t>更多运营思路</a:t>
            </a:r>
          </a:p>
        </p:txBody>
      </p:sp>
      <p:pic>
        <p:nvPicPr>
          <p:cNvPr id="3" name="图片 2"/>
          <p:cNvPicPr>
            <a:picLocks noChangeAspect="1"/>
          </p:cNvPicPr>
          <p:nvPr/>
        </p:nvPicPr>
        <p:blipFill>
          <a:blip r:embed="rId2" cstate="print"/>
          <a:stretch>
            <a:fillRect/>
          </a:stretch>
        </p:blipFill>
        <p:spPr>
          <a:xfrm>
            <a:off x="2339340" y="1109345"/>
            <a:ext cx="6907530" cy="5517515"/>
          </a:xfrm>
          <a:prstGeom prst="rect">
            <a:avLst/>
          </a:prstGeom>
        </p:spPr>
      </p:pic>
      <p:pic>
        <p:nvPicPr>
          <p:cNvPr id="5" name="Picture 2" descr="D:\公司图片大全\公司LOGO\公司LOGO原图\LOGO\xzyzlogo.png"/>
          <p:cNvPicPr>
            <a:picLocks noChangeAspect="1" noChangeArrowheads="1"/>
          </p:cNvPicPr>
          <p:nvPr/>
        </p:nvPicPr>
        <p:blipFill>
          <a:blip r:embed="rId3" cstate="print"/>
          <a:srcRect/>
          <a:stretch>
            <a:fillRect/>
          </a:stretch>
        </p:blipFill>
        <p:spPr bwMode="auto">
          <a:xfrm>
            <a:off x="9011525" y="351203"/>
            <a:ext cx="2286095" cy="54186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任意多边形: 形状 32"/>
          <p:cNvSpPr/>
          <p:nvPr/>
        </p:nvSpPr>
        <p:spPr>
          <a:xfrm>
            <a:off x="1671947" y="0"/>
            <a:ext cx="8848107" cy="4086072"/>
          </a:xfrm>
          <a:custGeom>
            <a:avLst/>
            <a:gdLst>
              <a:gd name="connsiteX0" fmla="*/ 0 w 8848107"/>
              <a:gd name="connsiteY0" fmla="*/ 0 h 4086072"/>
              <a:gd name="connsiteX1" fmla="*/ 8848107 w 8848107"/>
              <a:gd name="connsiteY1" fmla="*/ 0 h 4086072"/>
              <a:gd name="connsiteX2" fmla="*/ 8843147 w 8848107"/>
              <a:gd name="connsiteY2" fmla="*/ 98215 h 4086072"/>
              <a:gd name="connsiteX3" fmla="*/ 4424053 w 8848107"/>
              <a:gd name="connsiteY3" fmla="*/ 4086072 h 4086072"/>
              <a:gd name="connsiteX4" fmla="*/ 4959 w 8848107"/>
              <a:gd name="connsiteY4" fmla="*/ 98215 h 408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107" h="4086072">
                <a:moveTo>
                  <a:pt x="0" y="0"/>
                </a:moveTo>
                <a:lnTo>
                  <a:pt x="8848107" y="0"/>
                </a:lnTo>
                <a:lnTo>
                  <a:pt x="8843147" y="98215"/>
                </a:lnTo>
                <a:cubicBezTo>
                  <a:pt x="8615671" y="2338135"/>
                  <a:pt x="6723988" y="4086072"/>
                  <a:pt x="4424053" y="4086072"/>
                </a:cubicBezTo>
                <a:cubicBezTo>
                  <a:pt x="2124119" y="4086072"/>
                  <a:pt x="232435" y="2338135"/>
                  <a:pt x="4959" y="98215"/>
                </a:cubicBezTo>
                <a:close/>
              </a:path>
            </a:pathLst>
          </a:custGeom>
          <a:gradFill>
            <a:gsLst>
              <a:gs pos="0">
                <a:srgbClr val="FEF0F6"/>
              </a:gs>
              <a:gs pos="100000">
                <a:srgbClr val="BDA9F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6" name="组合 15"/>
          <p:cNvGrpSpPr/>
          <p:nvPr/>
        </p:nvGrpSpPr>
        <p:grpSpPr>
          <a:xfrm>
            <a:off x="2603500" y="989965"/>
            <a:ext cx="6985000" cy="2216150"/>
            <a:chOff x="5182960" y="4044237"/>
            <a:chExt cx="1463400" cy="4541143"/>
          </a:xfrm>
        </p:grpSpPr>
        <p:sp>
          <p:nvSpPr>
            <p:cNvPr id="13" name="文本框 12"/>
            <p:cNvSpPr txBox="1"/>
            <p:nvPr/>
          </p:nvSpPr>
          <p:spPr>
            <a:xfrm>
              <a:off x="5248934" y="4044237"/>
              <a:ext cx="1381297" cy="4541143"/>
            </a:xfrm>
            <a:prstGeom prst="rect">
              <a:avLst/>
            </a:prstGeom>
            <a:noFill/>
          </p:spPr>
          <p:txBody>
            <a:bodyPr wrap="square">
              <a:spAutoFit/>
            </a:bodyPr>
            <a:lstStyle/>
            <a:p>
              <a:pPr algn="ctr"/>
              <a:r>
                <a:rPr lang="en-US" altLang="zh-CN" sz="13800" b="1" cap="all">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sym typeface="+mn-ea"/>
                </a:rPr>
                <a:t>02</a:t>
              </a:r>
              <a:endParaRPr lang="zh-CN" altLang="en-US" sz="13800" b="1" cap="all">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endParaRPr>
            </a:p>
          </p:txBody>
        </p:sp>
        <p:sp>
          <p:nvSpPr>
            <p:cNvPr id="15" name="文本框 14"/>
            <p:cNvSpPr txBox="1"/>
            <p:nvPr/>
          </p:nvSpPr>
          <p:spPr>
            <a:xfrm>
              <a:off x="5182960" y="4044237"/>
              <a:ext cx="1463400" cy="4541143"/>
            </a:xfrm>
            <a:prstGeom prst="rect">
              <a:avLst/>
            </a:prstGeom>
            <a:noFill/>
          </p:spPr>
          <p:txBody>
            <a:bodyPr wrap="square">
              <a:spAutoFit/>
            </a:bodyPr>
            <a:lstStyle/>
            <a:p>
              <a:pPr algn="ctr"/>
              <a:r>
                <a:rPr lang="en-US" altLang="zh-CN" sz="13800" b="1" cap="all">
                  <a:ln>
                    <a:solidFill>
                      <a:schemeClr val="accent1">
                        <a:shade val="50000"/>
                      </a:schemeClr>
                    </a:solidFill>
                  </a:ln>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sym typeface="+mn-ea"/>
                </a:rPr>
                <a:t>02</a:t>
              </a:r>
              <a:endParaRPr lang="zh-CN" altLang="en-US" sz="13800" b="1" cap="all">
                <a:ln>
                  <a:solidFill>
                    <a:schemeClr val="accent1">
                      <a:shade val="50000"/>
                    </a:schemeClr>
                  </a:solidFill>
                </a:ln>
                <a:solidFill>
                  <a:schemeClr val="bg1"/>
                </a:solidFill>
                <a:latin typeface="胡晓波男神体" panose="02010600030101010101" pitchFamily="2" charset="-122"/>
                <a:ea typeface="胡晓波男神体" panose="02010600030101010101" pitchFamily="2" charset="-122"/>
                <a:cs typeface="胡晓波男神体" panose="02010600030101010101" pitchFamily="2" charset="-122"/>
              </a:endParaRPr>
            </a:p>
          </p:txBody>
        </p:sp>
      </p:grpSp>
      <p:sp>
        <p:nvSpPr>
          <p:cNvPr id="35" name="椭圆 34"/>
          <p:cNvSpPr/>
          <p:nvPr/>
        </p:nvSpPr>
        <p:spPr>
          <a:xfrm>
            <a:off x="11392692" y="5078239"/>
            <a:ext cx="1365714" cy="1365714"/>
          </a:xfrm>
          <a:prstGeom prst="ellipse">
            <a:avLst/>
          </a:prstGeom>
          <a:gradFill>
            <a:gsLst>
              <a:gs pos="0">
                <a:srgbClr val="BDA9FB">
                  <a:alpha val="64000"/>
                </a:srgbClr>
              </a:gs>
              <a:gs pos="100000">
                <a:srgbClr val="FBCCE0">
                  <a:alpha val="18000"/>
                </a:srgbClr>
              </a:gs>
            </a:gsLst>
            <a:lin ang="0" scaled="0"/>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819638" y="3779520"/>
            <a:ext cx="1303801" cy="1298719"/>
            <a:chOff x="14891" y="1818"/>
            <a:chExt cx="2709" cy="2709"/>
          </a:xfrm>
        </p:grpSpPr>
        <p:sp>
          <p:nvSpPr>
            <p:cNvPr id="37" name="椭圆 36"/>
            <p:cNvSpPr/>
            <p:nvPr/>
          </p:nvSpPr>
          <p:spPr>
            <a:xfrm>
              <a:off x="14891" y="1818"/>
              <a:ext cx="2709" cy="2709"/>
            </a:xfrm>
            <a:prstGeom prst="ellipse">
              <a:avLst/>
            </a:prstGeom>
            <a:gradFill>
              <a:gsLst>
                <a:gs pos="0">
                  <a:srgbClr val="80BDF0">
                    <a:alpha val="26000"/>
                  </a:srgbClr>
                </a:gs>
                <a:gs pos="100000">
                  <a:srgbClr val="5D73CE">
                    <a:alpha val="6100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11088174" y="831299"/>
            <a:ext cx="488009" cy="486107"/>
            <a:chOff x="14891" y="1818"/>
            <a:chExt cx="2709" cy="2709"/>
          </a:xfrm>
        </p:grpSpPr>
        <p:sp>
          <p:nvSpPr>
            <p:cNvPr id="40" name="椭圆 39"/>
            <p:cNvSpPr/>
            <p:nvPr/>
          </p:nvSpPr>
          <p:spPr>
            <a:xfrm>
              <a:off x="14891" y="1818"/>
              <a:ext cx="2709" cy="2709"/>
            </a:xfrm>
            <a:prstGeom prst="ellipse">
              <a:avLst/>
            </a:prstGeom>
            <a:gradFill>
              <a:gsLst>
                <a:gs pos="0">
                  <a:srgbClr val="80BDF0">
                    <a:alpha val="26000"/>
                  </a:srgbClr>
                </a:gs>
                <a:gs pos="100000">
                  <a:srgbClr val="5D73CE">
                    <a:alpha val="6100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a:off x="1306740" y="831056"/>
            <a:ext cx="488253" cy="486350"/>
            <a:chOff x="14891" y="1818"/>
            <a:chExt cx="2709" cy="2709"/>
          </a:xfrm>
        </p:grpSpPr>
        <p:sp>
          <p:nvSpPr>
            <p:cNvPr id="43" name="椭圆 42"/>
            <p:cNvSpPr/>
            <p:nvPr/>
          </p:nvSpPr>
          <p:spPr>
            <a:xfrm>
              <a:off x="14891" y="1818"/>
              <a:ext cx="2709" cy="2709"/>
            </a:xfrm>
            <a:prstGeom prst="ellipse">
              <a:avLst/>
            </a:prstGeom>
            <a:solidFill>
              <a:schemeClr val="lt1">
                <a:alpha val="68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1620000">
              <a:off x="15137" y="1940"/>
              <a:ext cx="944" cy="1684"/>
            </a:xfrm>
            <a:prstGeom prst="ellipse">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4444395" y="4541506"/>
            <a:ext cx="3303210" cy="922020"/>
          </a:xfrm>
          <a:prstGeom prst="rect">
            <a:avLst/>
          </a:prstGeom>
          <a:noFill/>
        </p:spPr>
        <p:txBody>
          <a:bodyPr wrap="square" rtlCol="0" anchor="t">
            <a:spAutoFit/>
          </a:bodyPr>
          <a:lstStyle/>
          <a:p>
            <a:pPr algn="dist"/>
            <a:r>
              <a:rPr lang="zh-CN" altLang="en-US" sz="5400">
                <a:solidFill>
                  <a:srgbClr val="6072C9"/>
                </a:solidFill>
                <a:latin typeface="胡晓波男神体" panose="02010600030101010101" pitchFamily="2" charset="-122"/>
                <a:ea typeface="胡晓波男神体" panose="02010600030101010101" pitchFamily="2" charset="-122"/>
                <a:cs typeface="胡晓波男神体" panose="02010600030101010101" pitchFamily="2" charset="-122"/>
              </a:rPr>
              <a:t>价格优惠</a:t>
            </a:r>
          </a:p>
        </p:txBody>
      </p:sp>
      <p:pic>
        <p:nvPicPr>
          <p:cNvPr id="17" name="Picture 2" descr="D:\公司图片大全\公司LOGO\公司LOGO原图\LOGO\xzyzlogo.png"/>
          <p:cNvPicPr>
            <a:picLocks noChangeAspect="1" noChangeArrowheads="1"/>
          </p:cNvPicPr>
          <p:nvPr/>
        </p:nvPicPr>
        <p:blipFill>
          <a:blip r:embed="rId2" cstate="print"/>
          <a:srcRect/>
          <a:stretch>
            <a:fillRect/>
          </a:stretch>
        </p:blipFill>
        <p:spPr bwMode="auto">
          <a:xfrm>
            <a:off x="9011525" y="351203"/>
            <a:ext cx="2286095" cy="54186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203200" y="229870"/>
            <a:ext cx="11785600" cy="6398260"/>
          </a:xfrm>
          <a:prstGeom prst="roundRect">
            <a:avLst>
              <a:gd name="adj" fmla="val 15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表格 2"/>
          <p:cNvGraphicFramePr>
            <a:graphicFrameLocks noGrp="1"/>
          </p:cNvGraphicFramePr>
          <p:nvPr>
            <p:custDataLst>
              <p:tags r:id="rId1"/>
            </p:custDataLst>
          </p:nvPr>
        </p:nvGraphicFramePr>
        <p:xfrm>
          <a:off x="1743711" y="1492825"/>
          <a:ext cx="9217025" cy="4983480"/>
        </p:xfrm>
        <a:graphic>
          <a:graphicData uri="http://schemas.openxmlformats.org/drawingml/2006/table">
            <a:tbl>
              <a:tblPr firstRow="1" bandRow="1">
                <a:tableStyleId>{5C22544A-7EE6-4342-B048-85BDC9FD1C3A}</a:tableStyleId>
              </a:tblPr>
              <a:tblGrid>
                <a:gridCol w="2212975"/>
                <a:gridCol w="1208405"/>
                <a:gridCol w="1431925"/>
                <a:gridCol w="1841500"/>
                <a:gridCol w="2522220"/>
              </a:tblGrid>
              <a:tr h="657225">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800" b="1" spc="130" dirty="0">
                          <a:solidFill>
                            <a:schemeClr val="bg1"/>
                          </a:solidFill>
                          <a:latin typeface="微软雅黑" panose="020B0503020204020204" charset="-122"/>
                          <a:ea typeface="微软雅黑" panose="020B0503020204020204" charset="-122"/>
                        </a:rPr>
                        <a:t>产品</a:t>
                      </a:r>
                    </a:p>
                  </a:txBody>
                  <a:tcPr marL="215900" marR="215900" marT="133350" marB="13335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6072C9"/>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800" b="1" spc="130">
                          <a:solidFill>
                            <a:schemeClr val="bg1"/>
                          </a:solidFill>
                          <a:latin typeface="微软雅黑" panose="020B0503020204020204" charset="-122"/>
                          <a:ea typeface="微软雅黑" panose="020B0503020204020204" charset="-122"/>
                        </a:rPr>
                        <a:t>版本</a:t>
                      </a:r>
                    </a:p>
                  </a:txBody>
                  <a:tcPr marL="215900" marR="215900" marT="133350" marB="13335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6072C9"/>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800" b="1" spc="130">
                          <a:solidFill>
                            <a:schemeClr val="bg1"/>
                          </a:solidFill>
                          <a:latin typeface="微软雅黑" panose="020B0503020204020204" charset="-122"/>
                          <a:ea typeface="微软雅黑" panose="020B0503020204020204" charset="-122"/>
                        </a:rPr>
                        <a:t>价格</a:t>
                      </a:r>
                    </a:p>
                  </a:txBody>
                  <a:tcPr marL="215900" marR="215900" marT="133350" marB="13335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6072C9"/>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800" b="1" spc="130">
                          <a:solidFill>
                            <a:schemeClr val="bg1"/>
                          </a:solidFill>
                          <a:latin typeface="微软雅黑" panose="020B0503020204020204" charset="-122"/>
                          <a:ea typeface="微软雅黑" panose="020B0503020204020204" charset="-122"/>
                        </a:rPr>
                        <a:t>组合原价</a:t>
                      </a:r>
                    </a:p>
                  </a:txBody>
                  <a:tcPr marL="215900" marR="215900" marT="133350" marB="13335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6072C9"/>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800" b="1" spc="130">
                          <a:solidFill>
                            <a:schemeClr val="bg1"/>
                          </a:solidFill>
                          <a:latin typeface="微软雅黑" panose="020B0503020204020204" charset="-122"/>
                          <a:ea typeface="微软雅黑" panose="020B0503020204020204" charset="-122"/>
                        </a:rPr>
                        <a:t>惊喜活动套餐价</a:t>
                      </a:r>
                    </a:p>
                  </a:txBody>
                  <a:tcPr marL="215900" marR="215900" marT="133350" marB="13335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D6494C"/>
                    </a:solidFill>
                  </a:tcPr>
                </a:tc>
              </a:tr>
              <a:tr h="61849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建站</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12700">
                      <a:solidFill>
                        <a:schemeClr val="bg1"/>
                      </a:solidFill>
                      <a:prstDash val="solid"/>
                    </a:lnT>
                    <a:lnB w="9525" cap="flat" cmpd="sng" algn="ctr">
                      <a:solidFill>
                        <a:srgbClr val="6072C9"/>
                      </a:solidFill>
                      <a:prstDash val="sysDot"/>
                      <a:round/>
                      <a:headEnd type="none" w="med" len="med"/>
                      <a:tailEnd type="none" w="med" len="med"/>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至尊版</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12700">
                      <a:solidFill>
                        <a:schemeClr val="bg1"/>
                      </a:solidFill>
                      <a:prstDash val="solid"/>
                    </a:lnT>
                    <a:lnB w="9525" cap="flat" cmpd="sng" algn="ctr">
                      <a:solidFill>
                        <a:srgbClr val="6072C9"/>
                      </a:solidFill>
                      <a:prstDash val="sysDot"/>
                      <a:round/>
                      <a:headEnd type="none" w="med" len="med"/>
                      <a:tailEnd type="none" w="med" len="med"/>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en-US" altLang="zh-CN" sz="1700" b="0" spc="130" dirty="0" smtClean="0">
                          <a:solidFill>
                            <a:schemeClr val="tx1">
                              <a:lumMod val="75000"/>
                              <a:lumOff val="25000"/>
                            </a:schemeClr>
                          </a:solidFill>
                          <a:latin typeface="微软雅黑" panose="020B0503020204020204" charset="-122"/>
                          <a:ea typeface="微软雅黑" panose="020B0503020204020204" charset="-122"/>
                        </a:rPr>
                        <a:t>6800</a:t>
                      </a:r>
                      <a:r>
                        <a:rPr lang="en-US" altLang="zh-CN" sz="1700" b="0" spc="130" dirty="0">
                          <a:solidFill>
                            <a:schemeClr val="tx1">
                              <a:lumMod val="75000"/>
                              <a:lumOff val="25000"/>
                            </a:schemeClr>
                          </a:solidFill>
                          <a:latin typeface="微软雅黑" panose="020B0503020204020204" charset="-122"/>
                          <a:ea typeface="微软雅黑" panose="020B0503020204020204" charset="-122"/>
                        </a:rPr>
                        <a:t>/</a:t>
                      </a:r>
                      <a:r>
                        <a:rPr lang="zh-CN" altLang="en-US" sz="1700" b="0" spc="130" dirty="0">
                          <a:solidFill>
                            <a:schemeClr val="tx1">
                              <a:lumMod val="75000"/>
                              <a:lumOff val="25000"/>
                            </a:schemeClr>
                          </a:solidFill>
                          <a:latin typeface="微软雅黑" panose="020B0503020204020204" charset="-122"/>
                          <a:ea typeface="微软雅黑" panose="020B0503020204020204" charset="-122"/>
                        </a:rPr>
                        <a:t>年</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12700">
                      <a:solidFill>
                        <a:schemeClr val="bg1"/>
                      </a:solidFill>
                      <a:prstDash val="solid"/>
                    </a:lnT>
                    <a:lnB w="9525" cap="flat" cmpd="sng" algn="ctr">
                      <a:solidFill>
                        <a:srgbClr val="6072C9"/>
                      </a:solidFill>
                      <a:prstDash val="sysDot"/>
                      <a:round/>
                      <a:headEnd type="none" w="med" len="med"/>
                      <a:tailEnd type="none" w="med" len="med"/>
                    </a:lnB>
                    <a:solidFill>
                      <a:schemeClr val="bg1"/>
                    </a:solidFill>
                  </a:tcPr>
                </a:tc>
                <a:tc rowSpan="7">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en-US" altLang="zh-CN" sz="1700" b="0" strike="sngStrike" spc="130" dirty="0" smtClean="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rPr>
                        <a:t>21320/</a:t>
                      </a:r>
                      <a:r>
                        <a:rPr lang="zh-CN" altLang="en-US" sz="1700" b="0" strike="sngStrike" spc="13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rPr>
                        <a:t>年</a:t>
                      </a:r>
                    </a:p>
                    <a:p>
                      <a:pPr indent="0" algn="ctr">
                        <a:lnSpc>
                          <a:spcPct val="120000"/>
                        </a:lnSpc>
                        <a:spcBef>
                          <a:spcPts val="0"/>
                        </a:spcBef>
                        <a:spcAft>
                          <a:spcPts val="0"/>
                        </a:spcAft>
                        <a:buNone/>
                      </a:pPr>
                      <a:r>
                        <a:rPr lang="zh-CN" altLang="en-US" sz="1700" strike="sngStrike" spc="130" dirty="0" smtClean="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特惠价</a:t>
                      </a:r>
                      <a:endParaRPr lang="en-US" altLang="zh-CN" sz="1700" strike="sngStrike" spc="130" dirty="0" smtClean="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indent="0" algn="ctr">
                        <a:lnSpc>
                          <a:spcPct val="120000"/>
                        </a:lnSpc>
                        <a:spcBef>
                          <a:spcPts val="0"/>
                        </a:spcBef>
                        <a:spcAft>
                          <a:spcPts val="0"/>
                        </a:spcAft>
                        <a:buNone/>
                      </a:pPr>
                      <a:r>
                        <a:rPr lang="en-US" altLang="zh-CN" sz="1700" strike="sngStrike" spc="130" dirty="0" smtClean="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16800/</a:t>
                      </a:r>
                      <a:r>
                        <a:rPr lang="zh-CN" altLang="en-US" sz="1700" strike="sngStrike" spc="130" dirty="0" smtClean="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年</a:t>
                      </a:r>
                      <a:endParaRPr lang="zh-CN" altLang="en-US" sz="1700" b="0" strike="sngStrike" spc="13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12700">
                      <a:solidFill>
                        <a:schemeClr val="bg1"/>
                      </a:solidFill>
                      <a:prstDash val="solid"/>
                    </a:lnT>
                    <a:lnB w="12700" cap="flat" cmpd="sng" algn="ctr">
                      <a:solidFill>
                        <a:srgbClr val="6072C9"/>
                      </a:solidFill>
                      <a:prstDash val="solid"/>
                      <a:round/>
                      <a:headEnd type="none" w="med" len="med"/>
                      <a:tailEnd type="none" w="med" len="med"/>
                    </a:lnB>
                    <a:solidFill>
                      <a:schemeClr val="bg1"/>
                    </a:solidFill>
                  </a:tcPr>
                </a:tc>
                <a:tc rowSpan="7">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ctr" defTabSz="914400" rtl="0" eaLnBrk="1" latinLnBrk="0" hangingPunct="1">
                        <a:lnSpc>
                          <a:spcPct val="150000"/>
                        </a:lnSpc>
                        <a:buClrTx/>
                        <a:buSzTx/>
                        <a:buFontTx/>
                      </a:pPr>
                      <a:endParaRPr lang="zh-CN" altLang="en-US" sz="2000" b="1" i="1" dirty="0">
                        <a:solidFill>
                          <a:schemeClr val="accent2"/>
                        </a:solidFill>
                        <a:latin typeface="微软雅黑" panose="020B0503020204020204" charset="-122"/>
                        <a:ea typeface="微软雅黑" panose="020B0503020204020204" charset="-122"/>
                        <a:sym typeface="+mn-ea"/>
                      </a:endParaRPr>
                    </a:p>
                    <a:p>
                      <a:pPr marL="0" algn="ctr" defTabSz="914400" rtl="0" eaLnBrk="1" latinLnBrk="0" hangingPunct="1">
                        <a:lnSpc>
                          <a:spcPct val="150000"/>
                        </a:lnSpc>
                        <a:buClrTx/>
                        <a:buSzTx/>
                        <a:buFontTx/>
                      </a:pPr>
                      <a:endParaRPr lang="zh-CN" altLang="en-US" sz="2000" b="1" i="1" dirty="0">
                        <a:solidFill>
                          <a:schemeClr val="accent2"/>
                        </a:solidFill>
                        <a:latin typeface="微软雅黑" panose="020B0503020204020204" charset="-122"/>
                        <a:ea typeface="微软雅黑" panose="020B0503020204020204" charset="-122"/>
                        <a:sym typeface="+mn-ea"/>
                      </a:endParaRPr>
                    </a:p>
                    <a:p>
                      <a:pPr marL="0" algn="ctr" defTabSz="914400" rtl="0" eaLnBrk="1" latinLnBrk="0" hangingPunct="1">
                        <a:lnSpc>
                          <a:spcPct val="150000"/>
                        </a:lnSpc>
                        <a:buClrTx/>
                        <a:buSzTx/>
                        <a:buFontTx/>
                      </a:pPr>
                      <a:endParaRPr lang="zh-CN" altLang="en-US" sz="2000" b="1" i="1" dirty="0">
                        <a:solidFill>
                          <a:schemeClr val="accent2"/>
                        </a:solidFill>
                        <a:latin typeface="微软雅黑" panose="020B0503020204020204" charset="-122"/>
                        <a:ea typeface="微软雅黑" panose="020B0503020204020204" charset="-122"/>
                        <a:sym typeface="+mn-ea"/>
                      </a:endParaRPr>
                    </a:p>
                    <a:p>
                      <a:pPr marL="0" algn="ctr" defTabSz="914400" rtl="0" eaLnBrk="1" latinLnBrk="0" hangingPunct="1">
                        <a:lnSpc>
                          <a:spcPct val="150000"/>
                        </a:lnSpc>
                        <a:buClrTx/>
                        <a:buSzTx/>
                        <a:buFontTx/>
                      </a:pPr>
                      <a:r>
                        <a:rPr lang="zh-CN" altLang="en-US" sz="2000" b="1" i="1" dirty="0" smtClean="0">
                          <a:solidFill>
                            <a:schemeClr val="accent2"/>
                          </a:solidFill>
                          <a:latin typeface="微软雅黑" panose="020B0503020204020204" charset="-122"/>
                          <a:ea typeface="微软雅黑" panose="020B0503020204020204" charset="-122"/>
                          <a:sym typeface="+mn-ea"/>
                        </a:rPr>
                        <a:t>想了解更多套餐</a:t>
                      </a:r>
                      <a:endParaRPr lang="en-US" altLang="zh-CN" sz="2000" b="1" i="1" dirty="0" smtClean="0">
                        <a:solidFill>
                          <a:schemeClr val="accent2"/>
                        </a:solidFill>
                        <a:latin typeface="微软雅黑" panose="020B0503020204020204" charset="-122"/>
                        <a:ea typeface="微软雅黑" panose="020B0503020204020204" charset="-122"/>
                        <a:sym typeface="+mn-ea"/>
                      </a:endParaRPr>
                    </a:p>
                    <a:p>
                      <a:pPr marL="0" algn="ctr" defTabSz="914400" rtl="0" eaLnBrk="1" latinLnBrk="0" hangingPunct="1">
                        <a:lnSpc>
                          <a:spcPct val="150000"/>
                        </a:lnSpc>
                        <a:buClrTx/>
                        <a:buSzTx/>
                        <a:buFontTx/>
                      </a:pPr>
                      <a:r>
                        <a:rPr lang="zh-CN" altLang="en-US" sz="2000" b="1" spc="130" dirty="0" smtClean="0">
                          <a:gradFill>
                            <a:gsLst>
                              <a:gs pos="50000">
                                <a:srgbClr val="DF6F72"/>
                              </a:gs>
                              <a:gs pos="0">
                                <a:srgbClr val="EA9FA1"/>
                              </a:gs>
                              <a:gs pos="100000">
                                <a:srgbClr val="D43F42"/>
                              </a:gs>
                            </a:gsLst>
                            <a:lin scaled="1"/>
                          </a:gradFill>
                          <a:latin typeface="微软雅黑" panose="020B0503020204020204" charset="-122"/>
                          <a:ea typeface="微软雅黑" panose="020B0503020204020204" charset="-122"/>
                          <a:cs typeface="微软雅黑" panose="020B0503020204020204" charset="-122"/>
                        </a:rPr>
                        <a:t>咨询在线客服索取</a:t>
                      </a:r>
                      <a:endParaRPr lang="zh-CN" altLang="en-US" sz="2000" b="1" spc="130" dirty="0">
                        <a:gradFill>
                          <a:gsLst>
                            <a:gs pos="50000">
                              <a:srgbClr val="DF6F72"/>
                            </a:gs>
                            <a:gs pos="0">
                              <a:srgbClr val="EA9FA1"/>
                            </a:gs>
                            <a:gs pos="100000">
                              <a:srgbClr val="D43F42"/>
                            </a:gs>
                          </a:gsLst>
                          <a:lin scaled="1"/>
                        </a:gra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12700">
                      <a:solidFill>
                        <a:schemeClr val="bg1"/>
                      </a:solidFill>
                      <a:prstDash val="solid"/>
                    </a:lnT>
                    <a:lnB w="12700" cap="flat" cmpd="sng" algn="ctr">
                      <a:solidFill>
                        <a:srgbClr val="6072C9"/>
                      </a:solidFill>
                      <a:prstDash val="solid"/>
                      <a:round/>
                      <a:headEnd type="none" w="med" len="med"/>
                      <a:tailEnd type="none" w="med" len="med"/>
                    </a:lnB>
                    <a:solidFill>
                      <a:schemeClr val="bg1"/>
                    </a:solidFill>
                  </a:tcPr>
                </a:tc>
              </a:tr>
              <a:tr h="617855">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轻应用小程序</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至尊版</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en-US" altLang="zh-CN" sz="1700" b="0" spc="130" dirty="0" smtClean="0">
                          <a:solidFill>
                            <a:schemeClr val="tx1">
                              <a:lumMod val="75000"/>
                              <a:lumOff val="25000"/>
                            </a:schemeClr>
                          </a:solidFill>
                          <a:latin typeface="微软雅黑" panose="020B0503020204020204" charset="-122"/>
                          <a:ea typeface="微软雅黑" panose="020B0503020204020204" charset="-122"/>
                        </a:rPr>
                        <a:t>3800</a:t>
                      </a:r>
                      <a:r>
                        <a:rPr lang="en-US" altLang="zh-CN" sz="1700" spc="130"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700" spc="130" dirty="0">
                          <a:solidFill>
                            <a:schemeClr val="tx1">
                              <a:lumMod val="75000"/>
                              <a:lumOff val="25000"/>
                            </a:schemeClr>
                          </a:solidFill>
                          <a:latin typeface="微软雅黑" panose="020B0503020204020204" charset="-122"/>
                          <a:ea typeface="微软雅黑" panose="020B0503020204020204" charset="-122"/>
                          <a:sym typeface="+mn-ea"/>
                        </a:rPr>
                        <a:t>年</a:t>
                      </a:r>
                      <a:endParaRPr lang="en-US" altLang="zh-CN" sz="1700" b="0" spc="130" dirty="0">
                        <a:solidFill>
                          <a:schemeClr val="tx1">
                            <a:lumMod val="75000"/>
                            <a:lumOff val="25000"/>
                          </a:schemeClr>
                        </a:solidFill>
                        <a:latin typeface="微软雅黑" panose="020B0503020204020204" charset="-122"/>
                        <a:ea typeface="微软雅黑" panose="020B0503020204020204" charset="-122"/>
                      </a:endParaRP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r>
              <a:tr h="61722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公众号助手</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至尊版</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en-US" altLang="zh-CN" sz="1700" b="0" spc="130" dirty="0" smtClean="0">
                          <a:solidFill>
                            <a:schemeClr val="tx1">
                              <a:lumMod val="75000"/>
                              <a:lumOff val="25000"/>
                            </a:schemeClr>
                          </a:solidFill>
                          <a:latin typeface="微软雅黑" panose="020B0503020204020204" charset="-122"/>
                          <a:ea typeface="微软雅黑" panose="020B0503020204020204" charset="-122"/>
                        </a:rPr>
                        <a:t>2600</a:t>
                      </a:r>
                      <a:r>
                        <a:rPr lang="en-US" altLang="zh-CN" sz="1700" spc="130"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700" spc="130" dirty="0">
                          <a:solidFill>
                            <a:schemeClr val="tx1">
                              <a:lumMod val="75000"/>
                              <a:lumOff val="25000"/>
                            </a:schemeClr>
                          </a:solidFill>
                          <a:latin typeface="微软雅黑" panose="020B0503020204020204" charset="-122"/>
                          <a:ea typeface="微软雅黑" panose="020B0503020204020204" charset="-122"/>
                          <a:sym typeface="+mn-ea"/>
                        </a:rPr>
                        <a:t>年</a:t>
                      </a:r>
                      <a:endParaRPr lang="en-US" altLang="zh-CN" sz="1700" b="0" spc="130" dirty="0">
                        <a:solidFill>
                          <a:schemeClr val="tx1">
                            <a:lumMod val="75000"/>
                            <a:lumOff val="25000"/>
                          </a:schemeClr>
                        </a:solidFill>
                        <a:latin typeface="微软雅黑" panose="020B0503020204020204" charset="-122"/>
                        <a:ea typeface="微软雅黑" panose="020B0503020204020204" charset="-122"/>
                      </a:endParaRP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r>
              <a:tr h="618490">
                <a:tc>
                  <a:txBody>
                    <a:body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营销活动</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a:txBody>
                    <a:body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至尊版</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a:txBody>
                    <a:bodyPr/>
                    <a:lstStyle/>
                    <a:p>
                      <a:pPr indent="0" algn="ctr">
                        <a:lnSpc>
                          <a:spcPct val="120000"/>
                        </a:lnSpc>
                        <a:spcBef>
                          <a:spcPts val="0"/>
                        </a:spcBef>
                        <a:spcAft>
                          <a:spcPts val="0"/>
                        </a:spcAft>
                        <a:buNone/>
                      </a:pPr>
                      <a:r>
                        <a:rPr lang="en-US" altLang="zh-CN" sz="1700" b="0" spc="130" dirty="0" smtClean="0">
                          <a:solidFill>
                            <a:schemeClr val="tx1">
                              <a:lumMod val="75000"/>
                              <a:lumOff val="25000"/>
                            </a:schemeClr>
                          </a:solidFill>
                          <a:latin typeface="微软雅黑" panose="020B0503020204020204" charset="-122"/>
                          <a:ea typeface="微软雅黑" panose="020B0503020204020204" charset="-122"/>
                        </a:rPr>
                        <a:t>2380</a:t>
                      </a:r>
                      <a:r>
                        <a:rPr lang="en-US" altLang="zh-CN" sz="1700" spc="130" dirty="0" smtClean="0">
                          <a:solidFill>
                            <a:schemeClr val="tx1">
                              <a:lumMod val="75000"/>
                              <a:lumOff val="25000"/>
                            </a:schemeClr>
                          </a:solidFill>
                          <a:latin typeface="微软雅黑" panose="020B0503020204020204" charset="-122"/>
                          <a:ea typeface="微软雅黑" panose="020B0503020204020204" charset="-122"/>
                          <a:sym typeface="+mn-ea"/>
                        </a:rPr>
                        <a:t>/</a:t>
                      </a:r>
                      <a:r>
                        <a:rPr lang="zh-CN" altLang="en-US" sz="1700" spc="130" dirty="0">
                          <a:solidFill>
                            <a:schemeClr val="tx1">
                              <a:lumMod val="75000"/>
                              <a:lumOff val="25000"/>
                            </a:schemeClr>
                          </a:solidFill>
                          <a:latin typeface="微软雅黑" panose="020B0503020204020204" charset="-122"/>
                          <a:ea typeface="微软雅黑" panose="020B0503020204020204" charset="-122"/>
                          <a:sym typeface="+mn-ea"/>
                        </a:rPr>
                        <a:t>年</a:t>
                      </a:r>
                      <a:endParaRPr lang="en-US" altLang="zh-CN" sz="1700" b="0" spc="130" dirty="0">
                        <a:solidFill>
                          <a:schemeClr val="tx1">
                            <a:lumMod val="75000"/>
                            <a:lumOff val="25000"/>
                          </a:schemeClr>
                        </a:solidFill>
                        <a:latin typeface="微软雅黑" panose="020B0503020204020204" charset="-122"/>
                        <a:ea typeface="微软雅黑" panose="020B0503020204020204" charset="-122"/>
                      </a:endParaRP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12700" cap="flat" cmpd="sng" algn="ctr">
                      <a:solidFill>
                        <a:srgbClr val="6072C9"/>
                      </a:solidFill>
                      <a:prstDash val="solid"/>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12700" cap="flat" cmpd="sng" algn="ctr">
                      <a:solidFill>
                        <a:srgbClr val="6072C9"/>
                      </a:solidFill>
                      <a:prstDash val="solid"/>
                      <a:round/>
                      <a:headEnd type="none" w="med" len="med"/>
                      <a:tailEnd type="none" w="med" len="med"/>
                    </a:lnB>
                    <a:solidFill>
                      <a:schemeClr val="bg1"/>
                    </a:solidFill>
                  </a:tcPr>
                </a:tc>
              </a:tr>
              <a:tr h="617855">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销售系统</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高级版</a:t>
                      </a: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en-US" altLang="zh-CN" sz="1700" b="0" spc="130" dirty="0" smtClean="0">
                          <a:solidFill>
                            <a:schemeClr val="tx1">
                              <a:lumMod val="75000"/>
                              <a:lumOff val="25000"/>
                            </a:schemeClr>
                          </a:solidFill>
                          <a:latin typeface="微软雅黑" panose="020B0503020204020204" charset="-122"/>
                          <a:ea typeface="微软雅黑" panose="020B0503020204020204" charset="-122"/>
                        </a:rPr>
                        <a:t>2980</a:t>
                      </a:r>
                      <a:r>
                        <a:rPr lang="en-US" altLang="zh-CN" sz="1700" spc="130" dirty="0" smtClean="0">
                          <a:solidFill>
                            <a:schemeClr val="tx1">
                              <a:lumMod val="75000"/>
                              <a:lumOff val="25000"/>
                            </a:schemeClr>
                          </a:solidFill>
                          <a:latin typeface="微软雅黑" panose="020B0503020204020204" charset="-122"/>
                          <a:ea typeface="微软雅黑" panose="020B0503020204020204" charset="-122"/>
                          <a:sym typeface="+mn-ea"/>
                        </a:rPr>
                        <a:t>/</a:t>
                      </a:r>
                      <a:r>
                        <a:rPr lang="zh-CN" altLang="en-US" sz="1700" spc="130" dirty="0">
                          <a:solidFill>
                            <a:schemeClr val="tx1">
                              <a:lumMod val="75000"/>
                              <a:lumOff val="25000"/>
                            </a:schemeClr>
                          </a:solidFill>
                          <a:latin typeface="微软雅黑" panose="020B0503020204020204" charset="-122"/>
                          <a:ea typeface="微软雅黑" panose="020B0503020204020204" charset="-122"/>
                          <a:sym typeface="+mn-ea"/>
                        </a:rPr>
                        <a:t>年</a:t>
                      </a:r>
                      <a:endParaRPr lang="en-US" altLang="zh-CN" sz="1700" b="0" spc="130" dirty="0">
                        <a:solidFill>
                          <a:schemeClr val="tx1">
                            <a:lumMod val="75000"/>
                            <a:lumOff val="25000"/>
                          </a:schemeClr>
                        </a:solidFill>
                        <a:latin typeface="微软雅黑" panose="020B0503020204020204" charset="-122"/>
                        <a:ea typeface="微软雅黑" panose="020B0503020204020204" charset="-122"/>
                      </a:endParaRP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9525" cap="flat" cmpd="sng" algn="ctr">
                      <a:solidFill>
                        <a:srgbClr val="6072C9"/>
                      </a:solidFill>
                      <a:prstDash val="sysDot"/>
                      <a:round/>
                      <a:headEnd type="none" w="med" len="med"/>
                      <a:tailEnd type="none" w="med" len="med"/>
                    </a:lnB>
                    <a:solidFill>
                      <a:schemeClr val="bg1"/>
                    </a:solidFill>
                  </a:tcPr>
                </a:tc>
              </a:tr>
              <a:tr h="61849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云设计</a:t>
                      </a:r>
                    </a:p>
                  </a:txBody>
                  <a:tcPr marL="215900" marR="215900" marT="133350" marB="133350" anchor="ctr">
                    <a:lnL w="9525" cap="flat" cmpd="sng" algn="ctr">
                      <a:solidFill>
                        <a:srgbClr val="6072C9"/>
                      </a:solidFill>
                      <a:prstDash val="sysDot"/>
                      <a:round/>
                      <a:headEnd type="none" w="med" len="med"/>
                      <a:tailEnd type="none" w="med" len="med"/>
                    </a:lnL>
                    <a:lnR w="12700">
                      <a:solidFill>
                        <a:srgbClr val="6072C9"/>
                      </a:solidFill>
                      <a:prstDash val="sysDot"/>
                    </a:lnR>
                    <a:lnT w="9525" cap="flat" cmpd="sng" algn="ctr">
                      <a:solidFill>
                        <a:srgbClr val="6072C9"/>
                      </a:solidFill>
                      <a:prstDash val="sysDot"/>
                      <a:round/>
                      <a:headEnd type="none" w="med" len="med"/>
                      <a:tailEnd type="none" w="med" len="med"/>
                    </a:lnT>
                    <a:lnB w="12700">
                      <a:solidFill>
                        <a:srgbClr val="6072C9"/>
                      </a:solidFill>
                      <a:prstDash val="sysDot"/>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高级版</a:t>
                      </a:r>
                    </a:p>
                  </a:txBody>
                  <a:tcPr marL="215900" marR="215900" marT="133350" marB="133350" anchor="ctr">
                    <a:lnL w="12700">
                      <a:solidFill>
                        <a:srgbClr val="6072C9"/>
                      </a:solidFill>
                      <a:prstDash val="sysDot"/>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12700">
                      <a:solidFill>
                        <a:srgbClr val="6072C9"/>
                      </a:solidFill>
                      <a:prstDash val="sysDot"/>
                    </a:lnB>
                    <a:solidFill>
                      <a:schemeClr val="bg1"/>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indent="0" algn="ctr">
                        <a:lnSpc>
                          <a:spcPct val="120000"/>
                        </a:lnSpc>
                        <a:spcBef>
                          <a:spcPts val="0"/>
                        </a:spcBef>
                        <a:spcAft>
                          <a:spcPts val="0"/>
                        </a:spcAft>
                        <a:buNone/>
                      </a:pPr>
                      <a:r>
                        <a:rPr lang="en-US" altLang="zh-CN" sz="1700" b="0" spc="130" dirty="0" smtClean="0">
                          <a:solidFill>
                            <a:schemeClr val="tx1">
                              <a:lumMod val="75000"/>
                              <a:lumOff val="25000"/>
                            </a:schemeClr>
                          </a:solidFill>
                          <a:latin typeface="微软雅黑" panose="020B0503020204020204" charset="-122"/>
                          <a:ea typeface="微软雅黑" panose="020B0503020204020204" charset="-122"/>
                        </a:rPr>
                        <a:t>1980</a:t>
                      </a:r>
                      <a:r>
                        <a:rPr lang="en-US" altLang="zh-CN" sz="1700" spc="130"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700" spc="130" dirty="0">
                          <a:solidFill>
                            <a:schemeClr val="tx1">
                              <a:lumMod val="75000"/>
                              <a:lumOff val="25000"/>
                            </a:schemeClr>
                          </a:solidFill>
                          <a:latin typeface="微软雅黑" panose="020B0503020204020204" charset="-122"/>
                          <a:ea typeface="微软雅黑" panose="020B0503020204020204" charset="-122"/>
                          <a:sym typeface="+mn-ea"/>
                        </a:rPr>
                        <a:t>年</a:t>
                      </a:r>
                      <a:endParaRPr lang="en-US" altLang="zh-CN" sz="1700" b="0" spc="130" dirty="0">
                        <a:solidFill>
                          <a:schemeClr val="tx1">
                            <a:lumMod val="75000"/>
                            <a:lumOff val="25000"/>
                          </a:schemeClr>
                        </a:solidFill>
                        <a:latin typeface="微软雅黑" panose="020B0503020204020204" charset="-122"/>
                        <a:ea typeface="微软雅黑" panose="020B0503020204020204" charset="-122"/>
                      </a:endParaRP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12700">
                      <a:solidFill>
                        <a:srgbClr val="6072C9"/>
                      </a:solidFill>
                      <a:prstDash val="sysDot"/>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12700" cap="flat" cmpd="sng" algn="ctr">
                      <a:solidFill>
                        <a:srgbClr val="6072C9"/>
                      </a:solidFill>
                      <a:prstDash val="solid"/>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12700" cap="flat" cmpd="sng" algn="ctr">
                      <a:solidFill>
                        <a:srgbClr val="6072C9"/>
                      </a:solidFill>
                      <a:prstDash val="solid"/>
                      <a:round/>
                      <a:headEnd type="none" w="med" len="med"/>
                      <a:tailEnd type="none" w="med" len="med"/>
                    </a:lnB>
                    <a:solidFill>
                      <a:schemeClr val="bg1"/>
                    </a:solidFill>
                  </a:tcPr>
                </a:tc>
              </a:tr>
              <a:tr h="617855">
                <a:tc>
                  <a:txBody>
                    <a:bodyPr/>
                    <a:lstStyle/>
                    <a:p>
                      <a:pPr indent="0" algn="ctr">
                        <a:lnSpc>
                          <a:spcPct val="120000"/>
                        </a:lnSpc>
                        <a:spcBef>
                          <a:spcPts val="0"/>
                        </a:spcBef>
                        <a:spcAft>
                          <a:spcPts val="0"/>
                        </a:spcAft>
                        <a:buNone/>
                      </a:pPr>
                      <a:r>
                        <a:rPr lang="zh-CN" altLang="en-US" sz="1700" b="0" spc="130">
                          <a:solidFill>
                            <a:schemeClr val="tx1">
                              <a:lumMod val="75000"/>
                              <a:lumOff val="25000"/>
                            </a:schemeClr>
                          </a:solidFill>
                          <a:latin typeface="微软雅黑" panose="020B0503020204020204" charset="-122"/>
                          <a:ea typeface="微软雅黑" panose="020B0503020204020204" charset="-122"/>
                        </a:rPr>
                        <a:t>企业邮箱</a:t>
                      </a:r>
                    </a:p>
                  </a:txBody>
                  <a:tcPr marL="215900" marR="215900" marT="133350" marB="133350" anchor="ctr">
                    <a:lnL w="9525" cap="flat" cmpd="sng" algn="ctr">
                      <a:solidFill>
                        <a:srgbClr val="6072C9"/>
                      </a:solidFill>
                      <a:prstDash val="sysDot"/>
                      <a:round/>
                      <a:headEnd type="none" w="med" len="med"/>
                      <a:tailEnd type="none" w="med" len="med"/>
                    </a:lnL>
                    <a:lnR w="12700">
                      <a:solidFill>
                        <a:srgbClr val="6072C9"/>
                      </a:solidFill>
                      <a:prstDash val="sysDot"/>
                    </a:lnR>
                    <a:lnT w="12700">
                      <a:solidFill>
                        <a:srgbClr val="6072C9"/>
                      </a:solidFill>
                      <a:prstDash val="sysDot"/>
                    </a:lnT>
                    <a:lnB w="12700" cap="flat" cmpd="sng" algn="ctr">
                      <a:solidFill>
                        <a:srgbClr val="6072C9"/>
                      </a:solidFill>
                      <a:prstDash val="solid"/>
                      <a:round/>
                      <a:headEnd type="none" w="med" len="med"/>
                      <a:tailEnd type="none" w="med" len="med"/>
                    </a:lnB>
                    <a:solidFill>
                      <a:schemeClr val="bg1"/>
                    </a:solidFill>
                  </a:tcPr>
                </a:tc>
                <a:tc>
                  <a:txBody>
                    <a:bodyPr/>
                    <a:lstStyle/>
                    <a:p>
                      <a:pPr indent="0" algn="ctr">
                        <a:lnSpc>
                          <a:spcPct val="120000"/>
                        </a:lnSpc>
                        <a:spcBef>
                          <a:spcPts val="0"/>
                        </a:spcBef>
                        <a:spcAft>
                          <a:spcPts val="0"/>
                        </a:spcAft>
                        <a:buNone/>
                      </a:pPr>
                      <a:r>
                        <a:rPr lang="zh-CN" altLang="en-US" sz="1700" b="0" spc="130" dirty="0" smtClean="0">
                          <a:solidFill>
                            <a:schemeClr val="tx1">
                              <a:lumMod val="75000"/>
                              <a:lumOff val="25000"/>
                            </a:schemeClr>
                          </a:solidFill>
                          <a:latin typeface="微软雅黑" panose="020B0503020204020204" charset="-122"/>
                          <a:ea typeface="微软雅黑" panose="020B0503020204020204" charset="-122"/>
                        </a:rPr>
                        <a:t>中级</a:t>
                      </a:r>
                      <a:r>
                        <a:rPr lang="zh-CN" altLang="en-US" sz="1700" b="0" spc="130" dirty="0">
                          <a:solidFill>
                            <a:schemeClr val="tx1">
                              <a:lumMod val="75000"/>
                              <a:lumOff val="25000"/>
                            </a:schemeClr>
                          </a:solidFill>
                          <a:latin typeface="微软雅黑" panose="020B0503020204020204" charset="-122"/>
                          <a:ea typeface="微软雅黑" panose="020B0503020204020204" charset="-122"/>
                        </a:rPr>
                        <a:t>版</a:t>
                      </a:r>
                    </a:p>
                  </a:txBody>
                  <a:tcPr marL="215900" marR="215900" marT="133350" marB="133350" anchor="ctr">
                    <a:lnL w="12700">
                      <a:solidFill>
                        <a:srgbClr val="6072C9"/>
                      </a:solidFill>
                      <a:prstDash val="sysDot"/>
                    </a:lnL>
                    <a:lnR w="9525" cap="flat" cmpd="sng" algn="ctr">
                      <a:solidFill>
                        <a:srgbClr val="6072C9"/>
                      </a:solidFill>
                      <a:prstDash val="sysDot"/>
                      <a:round/>
                      <a:headEnd type="none" w="med" len="med"/>
                      <a:tailEnd type="none" w="med" len="med"/>
                    </a:lnR>
                    <a:lnT w="12700">
                      <a:solidFill>
                        <a:srgbClr val="6072C9"/>
                      </a:solidFill>
                      <a:prstDash val="sysDot"/>
                    </a:lnT>
                    <a:lnB w="12700" cap="flat" cmpd="sng" algn="ctr">
                      <a:solidFill>
                        <a:srgbClr val="6072C9"/>
                      </a:solidFill>
                      <a:prstDash val="solid"/>
                      <a:round/>
                      <a:headEnd type="none" w="med" len="med"/>
                      <a:tailEnd type="none" w="med" len="med"/>
                    </a:lnB>
                    <a:solidFill>
                      <a:schemeClr val="bg1"/>
                    </a:solidFill>
                  </a:tcPr>
                </a:tc>
                <a:tc>
                  <a:txBody>
                    <a:bodyPr/>
                    <a:lstStyle/>
                    <a:p>
                      <a:pPr indent="0" algn="ctr">
                        <a:lnSpc>
                          <a:spcPct val="120000"/>
                        </a:lnSpc>
                        <a:spcBef>
                          <a:spcPts val="0"/>
                        </a:spcBef>
                        <a:spcAft>
                          <a:spcPts val="0"/>
                        </a:spcAft>
                        <a:buNone/>
                      </a:pPr>
                      <a:r>
                        <a:rPr lang="en-US" altLang="zh-CN" sz="1700" b="0" spc="130" dirty="0" smtClean="0">
                          <a:solidFill>
                            <a:schemeClr val="tx1">
                              <a:lumMod val="75000"/>
                              <a:lumOff val="25000"/>
                            </a:schemeClr>
                          </a:solidFill>
                          <a:latin typeface="微软雅黑" panose="020B0503020204020204" charset="-122"/>
                          <a:ea typeface="微软雅黑" panose="020B0503020204020204" charset="-122"/>
                        </a:rPr>
                        <a:t>780</a:t>
                      </a:r>
                      <a:r>
                        <a:rPr lang="en-US" altLang="zh-CN" sz="1700" spc="130"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700" spc="130" dirty="0">
                          <a:solidFill>
                            <a:schemeClr val="tx1">
                              <a:lumMod val="75000"/>
                              <a:lumOff val="25000"/>
                            </a:schemeClr>
                          </a:solidFill>
                          <a:latin typeface="微软雅黑" panose="020B0503020204020204" charset="-122"/>
                          <a:ea typeface="微软雅黑" panose="020B0503020204020204" charset="-122"/>
                          <a:sym typeface="+mn-ea"/>
                        </a:rPr>
                        <a:t>年</a:t>
                      </a:r>
                      <a:endParaRPr lang="en-US" altLang="zh-CN" sz="1700" b="0" spc="130" dirty="0">
                        <a:solidFill>
                          <a:schemeClr val="tx1">
                            <a:lumMod val="75000"/>
                            <a:lumOff val="25000"/>
                          </a:schemeClr>
                        </a:solidFill>
                        <a:latin typeface="微软雅黑" panose="020B0503020204020204" charset="-122"/>
                        <a:ea typeface="微软雅黑" panose="020B0503020204020204" charset="-122"/>
                      </a:endParaRPr>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12700">
                      <a:solidFill>
                        <a:srgbClr val="6072C9"/>
                      </a:solidFill>
                      <a:prstDash val="sysDot"/>
                    </a:lnT>
                    <a:lnB w="12700" cap="flat" cmpd="sng" algn="ctr">
                      <a:solidFill>
                        <a:srgbClr val="6072C9"/>
                      </a:solidFill>
                      <a:prstDash val="solid"/>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12700" cap="flat" cmpd="sng" algn="ctr">
                      <a:solidFill>
                        <a:srgbClr val="6072C9"/>
                      </a:solidFill>
                      <a:prstDash val="solid"/>
                      <a:round/>
                      <a:headEnd type="none" w="med" len="med"/>
                      <a:tailEnd type="none" w="med" len="med"/>
                    </a:lnB>
                    <a:solidFill>
                      <a:schemeClr val="bg1"/>
                    </a:solidFill>
                  </a:tcPr>
                </a:tc>
                <a:tc vMerge="1">
                  <a:txBody>
                    <a:bodyPr/>
                    <a:lstStyle/>
                    <a:p>
                      <a:endParaRPr lang="zh-CN"/>
                    </a:p>
                  </a:txBody>
                  <a:tcPr marL="215900" marR="215900" marT="133350" marB="133350" anchor="ctr">
                    <a:lnL w="9525" cap="flat" cmpd="sng" algn="ctr">
                      <a:solidFill>
                        <a:srgbClr val="6072C9"/>
                      </a:solidFill>
                      <a:prstDash val="sysDot"/>
                      <a:round/>
                      <a:headEnd type="none" w="med" len="med"/>
                      <a:tailEnd type="none" w="med" len="med"/>
                    </a:lnL>
                    <a:lnR w="9525" cap="flat" cmpd="sng" algn="ctr">
                      <a:solidFill>
                        <a:srgbClr val="6072C9"/>
                      </a:solidFill>
                      <a:prstDash val="sysDot"/>
                      <a:round/>
                      <a:headEnd type="none" w="med" len="med"/>
                      <a:tailEnd type="none" w="med" len="med"/>
                    </a:lnR>
                    <a:lnT w="9525" cap="flat" cmpd="sng" algn="ctr">
                      <a:solidFill>
                        <a:srgbClr val="6072C9"/>
                      </a:solidFill>
                      <a:prstDash val="sysDot"/>
                      <a:round/>
                      <a:headEnd type="none" w="med" len="med"/>
                      <a:tailEnd type="none" w="med" len="med"/>
                    </a:lnT>
                    <a:lnB w="12700" cap="flat" cmpd="sng" algn="ctr">
                      <a:solidFill>
                        <a:srgbClr val="6072C9"/>
                      </a:solidFill>
                      <a:prstDash val="solid"/>
                      <a:round/>
                      <a:headEnd type="none" w="med" len="med"/>
                      <a:tailEnd type="none" w="med" len="med"/>
                    </a:lnB>
                    <a:solidFill>
                      <a:schemeClr val="bg1"/>
                    </a:solidFill>
                  </a:tcPr>
                </a:tc>
              </a:tr>
            </a:tbl>
          </a:graphicData>
        </a:graphic>
      </p:graphicFrame>
      <p:sp>
        <p:nvSpPr>
          <p:cNvPr id="5" name="文本框 4"/>
          <p:cNvSpPr txBox="1"/>
          <p:nvPr/>
        </p:nvSpPr>
        <p:spPr>
          <a:xfrm>
            <a:off x="3767455" y="640715"/>
            <a:ext cx="4687570" cy="583565"/>
          </a:xfrm>
          <a:prstGeom prst="rect">
            <a:avLst/>
          </a:prstGeom>
          <a:noFill/>
        </p:spPr>
        <p:txBody>
          <a:bodyPr wrap="square" rtlCol="0" anchor="t">
            <a:spAutoFit/>
          </a:bodyPr>
          <a:lstStyle/>
          <a:p>
            <a:pPr algn="dist"/>
            <a:r>
              <a:rPr lang="zh-CN" altLang="en-US" sz="3200" b="1">
                <a:solidFill>
                  <a:srgbClr val="6072C9"/>
                </a:solidFill>
                <a:latin typeface="微软雅黑" panose="020B0503020204020204" charset="-122"/>
                <a:ea typeface="微软雅黑" panose="020B0503020204020204" charset="-122"/>
                <a:cs typeface="胡晓波男神体" panose="02010600030101010101" pitchFamily="2" charset="-122"/>
                <a:sym typeface="+mn-ea"/>
              </a:rPr>
              <a:t>企业品牌建设优惠价</a:t>
            </a:r>
          </a:p>
        </p:txBody>
      </p:sp>
      <p:pic>
        <p:nvPicPr>
          <p:cNvPr id="8" name="图片 7" descr="企业微信截图_16115558196453"/>
          <p:cNvPicPr>
            <a:picLocks noChangeAspect="1"/>
          </p:cNvPicPr>
          <p:nvPr/>
        </p:nvPicPr>
        <p:blipFill>
          <a:blip r:embed="rId3" cstate="print"/>
          <a:stretch>
            <a:fillRect/>
          </a:stretch>
        </p:blipFill>
        <p:spPr>
          <a:xfrm>
            <a:off x="9045575" y="2720975"/>
            <a:ext cx="1418590" cy="1576705"/>
          </a:xfrm>
          <a:prstGeom prst="rect">
            <a:avLst/>
          </a:prstGeom>
        </p:spPr>
      </p:pic>
      <p:pic>
        <p:nvPicPr>
          <p:cNvPr id="6" name="Picture 2" descr="D:\公司图片大全\公司LOGO\公司LOGO原图\LOGO\xzyzlogo.png"/>
          <p:cNvPicPr>
            <a:picLocks noChangeAspect="1" noChangeArrowheads="1"/>
          </p:cNvPicPr>
          <p:nvPr/>
        </p:nvPicPr>
        <p:blipFill>
          <a:blip r:embed="rId4" cstate="print"/>
          <a:srcRect/>
          <a:stretch>
            <a:fillRect/>
          </a:stretch>
        </p:blipFill>
        <p:spPr bwMode="auto">
          <a:xfrm>
            <a:off x="9011525" y="351203"/>
            <a:ext cx="2286095" cy="54186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207;#405340;"/>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34"/>
  <p:tag name="KSO_WM_TAG_VERSION" val="1.0"/>
  <p:tag name="KSO_WM_BEAUTIFY_FLAG" val="#wm#"/>
  <p:tag name="KSO_WM_UNIT_TYPE" val="q_i"/>
  <p:tag name="KSO_WM_UNIT_INDEX" val="1_1"/>
  <p:tag name="KSO_WM_UNIT_ID" val="diagram160334_4*q_i*1_1"/>
  <p:tag name="KSO_WM_UNIT_CLEAR" val="1"/>
  <p:tag name="KSO_WM_UNIT_LAYERLEVEL" val="1_1"/>
  <p:tag name="KSO_WM_DIAGRAM_GROUP_CODE" val="q1-1"/>
  <p:tag name="KSO_WM_UNIT_USESOURCEFORMAT_APPLY" val="1"/>
  <p:tag name="KSO_WM_UNIT_DIAGRAM_SCHEMECOLOR_ID" val="3"/>
  <p:tag name="KSO_WM_UNIT_LINE_FORE_SCHEMECOLOR_INDEX" val="5"/>
  <p:tag name="KSO_WM_UNIT_LINE_FILL_TYPE" val="2"/>
  <p:tag name="KSO_WM_UNIT_TEXT_FILL_FORE_SCHEMECOLOR_INDEX" val="2"/>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n1-1"/>
  <p:tag name="KSO_WM_UNIT_TYPE" val="n_h_h_a"/>
  <p:tag name="KSO_WM_UNIT_INDEX" val="1_1_1_1"/>
  <p:tag name="KSO_WM_UNIT_ID" val="diagram20176507_2*n_h_h_a*1_1_1_1"/>
  <p:tag name="KSO_WM_TEMPLATE_CATEGORY" val="diagram"/>
  <p:tag name="KSO_WM_TEMPLATE_INDEX" val="20176507"/>
  <p:tag name="KSO_WM_UNIT_LAYERLEVEL" val="1_1_1_1"/>
  <p:tag name="KSO_WM_TAG_VERSION" val="1.0"/>
  <p:tag name="KSO_WM_BEAUTIFY_FLAG" val="#wm#"/>
  <p:tag name="KSO_WM_UNIT_PRESET_TEXT" val="单击此处添加标题"/>
  <p:tag name="KSO_WM_UNIT_TEXT_FILL_FORE_SCHEMECOLOR_INDEX" val="13"/>
  <p:tag name="KSO_WM_UNIT_TEXT_FILL_TYPE" val="1"/>
  <p:tag name="KSO_WM_UNIT_DIAGRAM_SCHEMECOLOR_ID" val="5"/>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SLIDE_ID" val="diagram20202574_1"/>
  <p:tag name="KSO_WM_TEMPLATE_SUBCATEGORY" val="0"/>
  <p:tag name="KSO_WM_TEMPLATE_MASTER_TYPE" val="0"/>
  <p:tag name="KSO_WM_TEMPLATE_COLOR_TYPE" val="0"/>
  <p:tag name="KSO_WM_SLIDE_ITEM_CNT" val="0"/>
  <p:tag name="KSO_WM_SLIDE_INDEX" val="1"/>
  <p:tag name="KSO_WM_TEMPLATE_MASTER_THUMB_INDEX" val="0"/>
  <p:tag name="KSO_WM_UNIT_SHOW_EDIT_AREA_INDICATION" val="0"/>
  <p:tag name="KSO_WM_TAG_VERSION" val="1.0"/>
  <p:tag name="KSO_WM_BEAUTIFY_FLAG" val="#wm#"/>
  <p:tag name="KSO_WM_TEMPLATE_CATEGORY" val="diagram"/>
  <p:tag name="KSO_WM_TEMPLATE_INDEX" val="20202574"/>
  <p:tag name="KSO_WM_SLIDE_LAYOUT" val="a_f_h"/>
  <p:tag name="KSO_WM_SLIDE_LAYOUT_CNT" val="1_1_1"/>
  <p:tag name="KSO_WM_SLIDE_TYPE" val="text"/>
  <p:tag name="KSO_WM_SLIDE_SUBTYPE" val="pureTxt"/>
  <p:tag name="KSO_WM_SLIDE_SIZE" val="854.507*99.1489"/>
  <p:tag name="KSO_WM_SLIDE_POSITION" val="53.318*216.399"/>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1"/>
  <p:tag name="KSO_WM_UNIT_ID" val="diagram20202574_1*i*1"/>
  <p:tag name="KSO_WM_TEMPLATE_CATEGORY" val="diagram"/>
  <p:tag name="KSO_WM_TEMPLATE_INDEX" val="2020257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2"/>
  <p:tag name="KSO_WM_UNIT_ID" val="diagram20202574_1*i*2"/>
  <p:tag name="KSO_WM_TEMPLATE_CATEGORY" val="diagram"/>
  <p:tag name="KSO_WM_TEMPLATE_INDEX" val="2020257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3"/>
  <p:tag name="KSO_WM_UNIT_ID" val="diagram20202574_1*i*3"/>
  <p:tag name="KSO_WM_TEMPLATE_CATEGORY" val="diagram"/>
  <p:tag name="KSO_WM_TEMPLATE_INDEX" val="2020257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4"/>
  <p:tag name="KSO_WM_UNIT_ID" val="diagram20202574_1*i*4"/>
  <p:tag name="KSO_WM_TEMPLATE_CATEGORY" val="diagram"/>
  <p:tag name="KSO_WM_TEMPLATE_INDEX" val="2020257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5"/>
  <p:tag name="KSO_WM_UNIT_ID" val="diagram20202574_1*i*5"/>
  <p:tag name="KSO_WM_TEMPLATE_CATEGORY" val="diagram"/>
  <p:tag name="KSO_WM_TEMPLATE_INDEX" val="2020257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3"/>
  <p:tag name="KSO_WM_UNIT_ID" val="diagram20177725_2*r_i*1_13"/>
  <p:tag name="KSO_WM_TEMPLATE_CATEGORY" val="diagram"/>
  <p:tag name="KSO_WM_TEMPLATE_INDEX" val="20177725"/>
  <p:tag name="KSO_WM_UNIT_LAYERLEVEL" val="1_1"/>
  <p:tag name="KSO_WM_TAG_VERSION" val="1.0"/>
  <p:tag name="KSO_WM_BEAUTIFY_FLAG" val="#wm#"/>
  <p:tag name="KSO_WM_UNIT_DIAGRAM_CONTRAST_TITLE_CNT" val="2"/>
  <p:tag name="KSO_WM_UNIT_DIAGRAM_DIMENSION_TITLE_CNT" val="2"/>
  <p:tag name="KSO_WM_UNIT_FILL_FORE_SCHEMECOLOR_INDEX" val="5"/>
  <p:tag name="KSO_WM_UNIT_FILL_TYPE" val="1"/>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4"/>
  <p:tag name="KSO_WM_UNIT_ID" val="diagram20177725_2*r_i*1_14"/>
  <p:tag name="KSO_WM_TEMPLATE_CATEGORY" val="diagram"/>
  <p:tag name="KSO_WM_TEMPLATE_INDEX" val="20177725"/>
  <p:tag name="KSO_WM_UNIT_LAYERLEVEL" val="1_1"/>
  <p:tag name="KSO_WM_TAG_VERSION" val="1.0"/>
  <p:tag name="KSO_WM_BEAUTIFY_FLAG" val="#wm#"/>
  <p:tag name="KSO_WM_UNIT_DIAGRAM_CONTRAST_TITLE_CNT" val="2"/>
  <p:tag name="KSO_WM_UNIT_DIAGRAM_DIMENSION_TITLE_CNT" val="2"/>
  <p:tag name="KSO_WM_UNIT_FILL_FORE_SCHEMECOLOR_INDEX" val="5"/>
  <p:tag name="KSO_WM_UNIT_FILL_TYPE" val="1"/>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176507_2*n_h_i*1_1_2"/>
  <p:tag name="KSO_WM_TEMPLATE_CATEGORY" val="diagram"/>
  <p:tag name="KSO_WM_TEMPLATE_INDEX" val="2017650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DIAGRAM_SCHEMECOLOR_ID" val="5"/>
  <p:tag name="KSO_WM_UNIT_USESOURCEFORMAT_APPLY"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5"/>
  <p:tag name="KSO_WM_UNIT_ID" val="diagram20177725_2*r_i*1_15"/>
  <p:tag name="KSO_WM_TEMPLATE_CATEGORY" val="diagram"/>
  <p:tag name="KSO_WM_TEMPLATE_INDEX" val="20177725"/>
  <p:tag name="KSO_WM_UNIT_LAYERLEVEL" val="1_1"/>
  <p:tag name="KSO_WM_TAG_VERSION" val="1.0"/>
  <p:tag name="KSO_WM_BEAUTIFY_FLAG" val="#wm#"/>
  <p:tag name="KSO_WM_UNIT_DIAGRAM_CONTRAST_TITLE_CNT" val="2"/>
  <p:tag name="KSO_WM_UNIT_DIAGRAM_DIMENSION_TITLE_CNT" val="2"/>
  <p:tag name="KSO_WM_UNIT_FILL_FORE_SCHEMECOLOR_INDEX" val="14"/>
  <p:tag name="KSO_WM_UNIT_FILL_TYPE" val="1"/>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r1-1"/>
  <p:tag name="KSO_WM_UNIT_TYPE" val="r_v"/>
  <p:tag name="KSO_WM_UNIT_INDEX" val="1_1"/>
  <p:tag name="KSO_WM_UNIT_ID" val="diagram20177725_2*r_v*1_1"/>
  <p:tag name="KSO_WM_TEMPLATE_CATEGORY" val="diagram"/>
  <p:tag name="KSO_WM_TEMPLATE_INDEX" val="20177725"/>
  <p:tag name="KSO_WM_UNIT_LAYERLEVEL" val="1_1"/>
  <p:tag name="KSO_WM_TAG_VERSION" val="1.0"/>
  <p:tag name="KSO_WM_BEAUTIFY_FLAG" val="#wm#"/>
  <p:tag name="KSO_WM_UNIT_DIAGRAM_CONTRAST_TITLE_CNT" val="2"/>
  <p:tag name="KSO_WM_UNIT_DIAGRAM_DIMENSION_TITLE_CNT" val="2"/>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PRESET_TEXT" val="添加标题"/>
  <p:tag name="KSO_WM_UNIT_NOCLEAR" val="0"/>
  <p:tag name="KSO_WM_UNIT_VALUE" val="12"/>
  <p:tag name="KSO_WM_UNIT_HIGHLIGHT" val="0"/>
  <p:tag name="KSO_WM_UNIT_COMPATIBLE" val="0"/>
  <p:tag name="KSO_WM_UNIT_DIAGRAM_ISNUMVISUAL" val="0"/>
  <p:tag name="KSO_WM_UNIT_DIAGRAM_ISREFERUNIT" val="0"/>
  <p:tag name="KSO_WM_DIAGRAM_GROUP_CODE" val="r1-1"/>
  <p:tag name="KSO_WM_UNIT_TYPE" val="r_g"/>
  <p:tag name="KSO_WM_UNIT_INDEX" val="1_1"/>
  <p:tag name="KSO_WM_UNIT_ID" val="diagram20177725_2*r_g*1_1"/>
  <p:tag name="KSO_WM_TEMPLATE_CATEGORY" val="diagram"/>
  <p:tag name="KSO_WM_TEMPLATE_INDEX" val="20177725"/>
  <p:tag name="KSO_WM_UNIT_LAYERLEVEL" val="1_1"/>
  <p:tag name="KSO_WM_TAG_VERSION" val="1.0"/>
  <p:tag name="KSO_WM_BEAUTIFY_FLAG" val="#wm#"/>
  <p:tag name="KSO_WM_UNIT_DIAGRAM_CONTRAST_TITLE_CNT" val="2"/>
  <p:tag name="KSO_WM_UNIT_DIAGRAM_DIMENSION_TITLE_CNT" val="2"/>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r1-1"/>
  <p:tag name="KSO_WM_UNIT_TYPE" val="r_v"/>
  <p:tag name="KSO_WM_UNIT_INDEX" val="1_3"/>
  <p:tag name="KSO_WM_UNIT_ID" val="diagram20177725_2*r_v*1_3"/>
  <p:tag name="KSO_WM_TEMPLATE_CATEGORY" val="diagram"/>
  <p:tag name="KSO_WM_TEMPLATE_INDEX" val="20177725"/>
  <p:tag name="KSO_WM_UNIT_LAYERLEVEL" val="1_1"/>
  <p:tag name="KSO_WM_TAG_VERSION" val="1.0"/>
  <p:tag name="KSO_WM_BEAUTIFY_FLAG" val="#wm#"/>
  <p:tag name="KSO_WM_UNIT_DIAGRAM_CONTRAST_TITLE_CNT" val="2"/>
  <p:tag name="KSO_WM_UNIT_DIAGRAM_DIMENSION_TITLE_CNT" val="2"/>
  <p:tag name="KSO_WM_UNIT_TEXT_FILL_FORE_SCHEMECOLOR_INDEX" val="13"/>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r1-1"/>
  <p:tag name="KSO_WM_UNIT_TYPE" val="r_v"/>
  <p:tag name="KSO_WM_UNIT_INDEX" val="1_4"/>
  <p:tag name="KSO_WM_UNIT_ID" val="diagram20177725_2*r_v*1_4"/>
  <p:tag name="KSO_WM_TEMPLATE_CATEGORY" val="diagram"/>
  <p:tag name="KSO_WM_TEMPLATE_INDEX" val="20177725"/>
  <p:tag name="KSO_WM_UNIT_LAYERLEVEL" val="1_1"/>
  <p:tag name="KSO_WM_TAG_VERSION" val="1.0"/>
  <p:tag name="KSO_WM_BEAUTIFY_FLAG" val="#wm#"/>
  <p:tag name="KSO_WM_UNIT_DIAGRAM_CONTRAST_TITLE_CNT" val="2"/>
  <p:tag name="KSO_WM_UNIT_DIAGRAM_DIMENSION_TITLE_CNT" val="2"/>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r1-1"/>
  <p:tag name="KSO_WM_UNIT_TYPE" val="r_v"/>
  <p:tag name="KSO_WM_UNIT_INDEX" val="1_1"/>
  <p:tag name="KSO_WM_UNIT_ID" val="diagram20177725_2*r_v*1_1"/>
  <p:tag name="KSO_WM_TEMPLATE_CATEGORY" val="diagram"/>
  <p:tag name="KSO_WM_TEMPLATE_INDEX" val="20177725"/>
  <p:tag name="KSO_WM_UNIT_LAYERLEVEL" val="1_1"/>
  <p:tag name="KSO_WM_TAG_VERSION" val="1.0"/>
  <p:tag name="KSO_WM_BEAUTIFY_FLAG" val="#wm#"/>
  <p:tag name="KSO_WM_UNIT_DIAGRAM_CONTRAST_TITLE_CNT" val="2"/>
  <p:tag name="KSO_WM_UNIT_DIAGRAM_DIMENSION_TITLE_CNT" val="2"/>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6"/>
  <p:tag name="KSO_WM_UNIT_ID" val="diagram20202574_1*i*6"/>
  <p:tag name="KSO_WM_TEMPLATE_CATEGORY" val="diagram"/>
  <p:tag name="KSO_WM_TEMPLATE_INDEX" val="2020257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7"/>
  <p:tag name="KSO_WM_UNIT_ID" val="diagram20202574_1*i*7"/>
  <p:tag name="KSO_WM_TEMPLATE_CATEGORY" val="diagram"/>
  <p:tag name="KSO_WM_TEMPLATE_INDEX" val="2020257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TEXT_PART_ID_V2" val="d-4-1"/>
  <p:tag name="KSO_WM_UNIT_PRESET_TEXT" val="点击此处添加正文，文字是您思想的提炼，为了最终呈现发布的良好效果&#10;请尽量言简意赅的阐述观点；根据需要可酌情增减文字，以便观者可以准确理解您所传达的信息。&#10;即便信息错综复杂，需要用更多的文字来表述，也请您尽可能提炼思想的精髓，恰如其分的表达观点。"/>
  <p:tag name="KSO_WM_UNIT_NOCLEAR" val="1"/>
  <p:tag name="KSO_WM_UNIT_SHOW_EDIT_AREA_INDICATION" val="0"/>
  <p:tag name="KSO_WM_UNIT_VALUE" val="208"/>
  <p:tag name="KSO_WM_UNIT_HIGHLIGHT" val="0"/>
  <p:tag name="KSO_WM_UNIT_COMPATIBLE" val="0"/>
  <p:tag name="KSO_WM_UNIT_DIAGRAM_ISNUMVISUAL" val="0"/>
  <p:tag name="KSO_WM_UNIT_DIAGRAM_IS_NEED_ADD_PATH_ANIM" val="0"/>
  <p:tag name="KSO_WM_UNIT_DIAGRAM_ISREFERUNIT" val="0"/>
  <p:tag name="KSO_WM_UNIT_TYPE" val="h_f"/>
  <p:tag name="KSO_WM_UNIT_INDEX" val="1_1"/>
  <p:tag name="KSO_WM_UNIT_ID" val="diagram20202574_1*h_f*1_1"/>
  <p:tag name="KSO_WM_TEMPLATE_CATEGORY" val="diagram"/>
  <p:tag name="KSO_WM_TEMPLATE_INDEX" val="20202574"/>
  <p:tag name="KSO_WM_UNIT_LAYERLEVEL" val="1_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TEXT_PART_ID_V2" val="c-4-1"/>
  <p:tag name="KSO_WM_UNIT_ISCONTENTSTITLE" val="0"/>
  <p:tag name="KSO_WM_UNIT_NOCLEAR" val="1"/>
  <p:tag name="KSO_WM_UNIT_SHOW_EDIT_AREA_INDICATION" val="0"/>
  <p:tag name="KSO_WM_UNIT_VALUE" val="46"/>
  <p:tag name="KSO_WM_UNIT_HIGHLIGHT" val="0"/>
  <p:tag name="KSO_WM_UNIT_COMPATIBLE" val="0"/>
  <p:tag name="KSO_WM_UNIT_DIAGRAM_ISNUMVISUAL" val="0"/>
  <p:tag name="KSO_WM_UNIT_DIAGRAM_IS_NEED_ADD_PATH_ANIM" val="0"/>
  <p:tag name="KSO_WM_UNIT_DIAGRAM_ISREFERUNIT" val="0"/>
  <p:tag name="KSO_WM_UNIT_TYPE" val="h_a"/>
  <p:tag name="KSO_WM_UNIT_INDEX" val="1_1"/>
  <p:tag name="KSO_WM_UNIT_ID" val="diagram20202574_1*h_a*1_1"/>
  <p:tag name="KSO_WM_TEMPLATE_CATEGORY" val="diagram"/>
  <p:tag name="KSO_WM_TEMPLATE_INDEX" val="20202574"/>
  <p:tag name="KSO_WM_UNIT_LAYERLEVEL" val="1_1"/>
  <p:tag name="KSO_WM_TAG_VERSION" val="1.0"/>
  <p:tag name="KSO_WM_BEAUTIFY_FLAG" val="#wm#"/>
  <p:tag name="KSO_WM_UNIT_PRESET_TEXT" val="单击此处添加小标题"/>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176507_2*n_h_i*1_1_3"/>
  <p:tag name="KSO_WM_TEMPLATE_CATEGORY" val="diagram"/>
  <p:tag name="KSO_WM_TEMPLATE_INDEX" val="20176507"/>
  <p:tag name="KSO_WM_UNIT_LAYERLEVEL" val="1_1_1"/>
  <p:tag name="KSO_WM_TAG_VERSION" val="1.0"/>
  <p:tag name="KSO_WM_BEAUTIFY_FLAG" val="#wm#"/>
  <p:tag name="KSO_WM_UNIT_LINE_FORE_SCHEMECOLOR_INDEX" val="8"/>
  <p:tag name="KSO_WM_UNIT_LINE_FILL_TYPE" val="2"/>
  <p:tag name="KSO_WM_UNIT_TEXT_FILL_FORE_SCHEMECOLOR_INDEX" val="2"/>
  <p:tag name="KSO_WM_UNIT_TEXT_FILL_TYPE" val="1"/>
  <p:tag name="KSO_WM_UNIT_DIAGRAM_SCHEMECOLOR_ID" val="5"/>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UNIT_TABLE_BEAUTIFY" val="smartTable{c5b6784e-1fe0-4dfc-836e-c370e5746ba4}"/>
  <p:tag name="TABLE_ENDDRAG_ORIGIN_RECT" val="699*392"/>
  <p:tag name="TABLE_ENDDRAG_RECT" val="137*117*699*392"/>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3027_1*i*6"/>
  <p:tag name="KSO_WM_TEMPLATE_CATEGORY" val="diagram"/>
  <p:tag name="KSO_WM_TEMPLATE_INDEX" val="20193027"/>
  <p:tag name="KSO_WM_UNIT_LAYERLEVEL" val="1"/>
  <p:tag name="KSO_WM_TAG_VERSION" val="1.0"/>
  <p:tag name="KSO_WM_BEAUTIFY_FLAG" val="#wm#"/>
  <p:tag name="KSO_WM_UNIT_COLOR_SCHEME_SHAPE_ID" val="13"/>
  <p:tag name="KSO_WM_UNIT_COLOR_SCHEME_PARENT_PAGE" val="0_1"/>
  <p:tag name="KSO_WM_UNIT_ADJUSTLAYOUT_ID" val="13"/>
</p:tagLst>
</file>

<file path=ppt/tags/tag32.xml><?xml version="1.0" encoding="utf-8"?>
<p:tagLst xmlns:a="http://schemas.openxmlformats.org/drawingml/2006/main" xmlns:r="http://schemas.openxmlformats.org/officeDocument/2006/relationships" xmlns:p="http://schemas.openxmlformats.org/presentationml/2006/main">
  <p:tag name="KSO_WM_UNIT_VALUE" val="724*966"/>
  <p:tag name="KSO_WM_UNIT_HIGHLIGHT" val="0"/>
  <p:tag name="KSO_WM_UNIT_COMPATIBLE" val="0"/>
  <p:tag name="KSO_WM_UNIT_DIAGRAM_ISNUMVISUAL" val="0"/>
  <p:tag name="KSO_WM_UNIT_DIAGRAM_ISREFERUNIT" val="0"/>
  <p:tag name="KSO_WM_UNIT_TYPE" val="d"/>
  <p:tag name="KSO_WM_UNIT_INDEX" val="1"/>
  <p:tag name="KSO_WM_UNIT_ID" val="diagram20193027_1*d*1"/>
  <p:tag name="KSO_WM_TEMPLATE_CATEGORY" val="diagram"/>
  <p:tag name="KSO_WM_TEMPLATE_INDEX" val="20193027"/>
  <p:tag name="KSO_WM_UNIT_LAYERLEVEL" val="1"/>
  <p:tag name="KSO_WM_TAG_VERSION" val="1.0"/>
  <p:tag name="KSO_WM_BEAUTIFY_FLAG" val="#wm#"/>
  <p:tag name="KSO_WM_UNIT_COLOR_SCHEME_SHAPE_ID" val="7"/>
  <p:tag name="KSO_WM_UNIT_COLOR_SCHEME_PARENT_PAGE" val="0_1"/>
  <p:tag name="KSO_WM_UNIT_ADJUSTLAYOUT_ID" val="7"/>
  <p:tag name="KSO_WM_UNIT_PICTURE_CLIP_FLAG"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3027_1*i*1"/>
  <p:tag name="KSO_WM_TEMPLATE_CATEGORY" val="diagram"/>
  <p:tag name="KSO_WM_TEMPLATE_INDEX" val="20193027"/>
  <p:tag name="KSO_WM_UNIT_LAYERLEVEL" val="1"/>
  <p:tag name="KSO_WM_TAG_VERSION" val="1.0"/>
  <p:tag name="KSO_WM_BEAUTIFY_FLAG" val="#wm#"/>
  <p:tag name="KSO_WM_UNIT_COLOR_SCHEME_SHAPE_ID" val="14"/>
  <p:tag name="KSO_WM_UNIT_COLOR_SCHEME_PARENT_PAGE" val="0_1"/>
  <p:tag name="KSO_WM_UNIT_ABSOLUTE_COLOR" val="1"/>
  <p:tag name="KSO_WM_UNIT_ADJUSTLAYOUT_ID" val="14"/>
</p:tagLst>
</file>

<file path=ppt/tags/tag34.xml><?xml version="1.0" encoding="utf-8"?>
<p:tagLst xmlns:a="http://schemas.openxmlformats.org/drawingml/2006/main" xmlns:r="http://schemas.openxmlformats.org/officeDocument/2006/relationships" xmlns:p="http://schemas.openxmlformats.org/presentationml/2006/main">
  <p:tag name="KSO_WM_UNIT_PRESET_TEXT" val="点击此处添加正文，文字是您思想的提炼，为了最终呈现发布的良好效果，请尽量言简意赅的阐述观点；根据需要可酌情增减文字，以便观者可以准确理解您所传达的信息。即便信息错综复杂，需要用更多的文字来表述，也请您尽可能提炼思想的精髓，恰如其分的表达观点，往往事半功倍。"/>
  <p:tag name="KSO_WM_UNIT_TEXT_PART_ID" val="4-b"/>
  <p:tag name="KSO_WM_UNIT_TEXT_PART_SIZE" val="84.88*854.5"/>
  <p:tag name="KSO_WM_UNIT_VALUE" val="156"/>
  <p:tag name="KSO_WM_UNIT_HIGHLIGHT" val="0"/>
  <p:tag name="KSO_WM_UNIT_COMPATIBLE" val="0"/>
  <p:tag name="KSO_WM_UNIT_DIAGRAM_ISNUMVISUAL" val="0"/>
  <p:tag name="KSO_WM_UNIT_DIAGRAM_ISREFERUNIT" val="0"/>
  <p:tag name="KSO_WM_UNIT_TYPE" val="f"/>
  <p:tag name="KSO_WM_UNIT_INDEX" val="1"/>
  <p:tag name="KSO_WM_UNIT_ID" val="diagram20193027_1*f*1"/>
  <p:tag name="KSO_WM_TEMPLATE_CATEGORY" val="diagram"/>
  <p:tag name="KSO_WM_TEMPLATE_INDEX" val="20193027"/>
  <p:tag name="KSO_WM_UNIT_LAYERLEVEL" val="1"/>
  <p:tag name="KSO_WM_TAG_VERSION" val="1.0"/>
  <p:tag name="KSO_WM_BEAUTIFY_FLAG" val="#wm#"/>
  <p:tag name="KSO_WM_UNIT_COLOR_SCHEME_SHAPE_ID" val="21"/>
  <p:tag name="KSO_WM_UNIT_COLOR_SCHEME_PARENT_PAGE" val="0_1"/>
  <p:tag name="KSO_WM_UNIT_ADJUSTLAYOUT_ID" val="21"/>
  <p:tag name="KSO_WM_UNIT_NOCLEAR" val="0"/>
  <p:tag name="KSO_WM_UNIT_TEXT_PART_ID_V2" val="d-4-1"/>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添加大标题"/>
  <p:tag name="KSO_WM_UNIT_TEXT_PART_ID" val="2-X"/>
  <p:tag name="KSO_WM_UNIT_TEXT_PART_SIZE" val="49.2*559"/>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3027_1*a*1"/>
  <p:tag name="KSO_WM_TEMPLATE_CATEGORY" val="diagram"/>
  <p:tag name="KSO_WM_TEMPLATE_INDEX" val="20193027"/>
  <p:tag name="KSO_WM_UNIT_LAYERLEVEL" val="1"/>
  <p:tag name="KSO_WM_TAG_VERSION" val="1.0"/>
  <p:tag name="KSO_WM_BEAUTIFY_FLAG" val="#wm#"/>
  <p:tag name="KSO_WM_UNIT_COLOR_SCHEME_SHAPE_ID" val="3"/>
  <p:tag name="KSO_WM_UNIT_COLOR_SCHEME_PARENT_PAGE" val="0_1"/>
  <p:tag name="KSO_WM_UNIT_ADJUSTLAYOUT_ID" val="3"/>
  <p:tag name="KSO_WM_UNIT_NOCLEAR" val="0"/>
  <p:tag name="KSO_WM_UNIT_TEXT_PART_ID_V2" val="a-3-1"/>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TYPE" val="b"/>
  <p:tag name="KSO_WM_UNIT_INDEX" val="1"/>
  <p:tag name="KSO_WM_UNIT_ID" val="custom20187308_1*b*1"/>
  <p:tag name="KSO_WM_TEMPLATE_CATEGORY" val="custom"/>
  <p:tag name="KSO_WM_TEMPLATE_INDEX" val="2018730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76507_2*n_h_i*1_1_1"/>
  <p:tag name="KSO_WM_TEMPLATE_CATEGORY" val="diagram"/>
  <p:tag name="KSO_WM_TEMPLATE_INDEX" val="20176507"/>
  <p:tag name="KSO_WM_UNIT_LAYERLEVEL" val="1_1_1"/>
  <p:tag name="KSO_WM_TAG_VERSION" val="1.0"/>
  <p:tag name="KSO_WM_BEAUTIFY_FLAG" val="#wm#"/>
  <p:tag name="KSO_WM_UNIT_LINE_FORE_SCHEMECOLOR_INDEX" val="7"/>
  <p:tag name="KSO_WM_UNIT_LINE_FILL_TYPE" val="2"/>
  <p:tag name="KSO_WM_UNIT_TEXT_FILL_FORE_SCHEMECOLOR_INDEX" val="2"/>
  <p:tag name="KSO_WM_UNIT_TEXT_FILL_TYPE" val="1"/>
  <p:tag name="KSO_WM_UNIT_DIAGRAM_SCHEMECOLOR_ID" val="5"/>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1"/>
  <p:tag name="KSO_WM_UNIT_ID" val="diagram20176507_2*n_h_h_i*1_1_1_1"/>
  <p:tag name="KSO_WM_TEMPLATE_CATEGORY" val="diagram"/>
  <p:tag name="KSO_WM_TEMPLATE_INDEX" val="20176507"/>
  <p:tag name="KSO_WM_UNIT_LAYERLEVEL" val="1_1_1_1"/>
  <p:tag name="KSO_WM_TAG_VERSION" val="1.0"/>
  <p:tag name="KSO_WM_BEAUTIFY_FLAG" val="#wm#"/>
  <p:tag name="KSO_WM_UNIT_FILL_FORE_SCHEMECOLOR_INDEX" val="14"/>
  <p:tag name="KSO_WM_UNIT_FILL_TYPE" val="1"/>
  <p:tag name="KSO_WM_UNIT_LINE_FORE_SCHEMECOLOR_INDEX" val="9"/>
  <p:tag name="KSO_WM_UNIT_LINE_FILL_TYPE" val="2"/>
  <p:tag name="KSO_WM_UNIT_TEXT_FILL_FORE_SCHEMECOLOR_INDEX" val="2"/>
  <p:tag name="KSO_WM_UNIT_TEXT_FILL_TYPE" val="1"/>
  <p:tag name="KSO_WM_UNIT_DIAGRAM_SCHEMECOLOR_ID" val="5"/>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1"/>
  <p:tag name="KSO_WM_UNIT_ID" val="diagram20176507_2*n_h_h_i*1_1_2_1"/>
  <p:tag name="KSO_WM_TEMPLATE_CATEGORY" val="diagram"/>
  <p:tag name="KSO_WM_TEMPLATE_INDEX" val="20176507"/>
  <p:tag name="KSO_WM_UNIT_LAYERLEVEL" val="1_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UNIT_DIAGRAM_SCHEMECOLOR_ID" val="5"/>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76507_2*n_h_a*1_1_1"/>
  <p:tag name="KSO_WM_TEMPLATE_CATEGORY" val="diagram"/>
  <p:tag name="KSO_WM_TEMPLATE_INDEX" val="20176507"/>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DIAGRAM_SCHEMECOLOR_ID" val="5"/>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n1-1"/>
  <p:tag name="KSO_WM_UNIT_TYPE" val="n_h_h_a"/>
  <p:tag name="KSO_WM_UNIT_INDEX" val="1_1_1_1"/>
  <p:tag name="KSO_WM_UNIT_ID" val="diagram20176507_2*n_h_h_a*1_1_1_1"/>
  <p:tag name="KSO_WM_TEMPLATE_CATEGORY" val="diagram"/>
  <p:tag name="KSO_WM_TEMPLATE_INDEX" val="20176507"/>
  <p:tag name="KSO_WM_UNIT_LAYERLEVEL" val="1_1_1_1"/>
  <p:tag name="KSO_WM_TAG_VERSION" val="1.0"/>
  <p:tag name="KSO_WM_BEAUTIFY_FLAG" val="#wm#"/>
  <p:tag name="KSO_WM_UNIT_PRESET_TEXT" val="单击此处添加标题"/>
  <p:tag name="KSO_WM_UNIT_TEXT_FILL_FORE_SCHEMECOLOR_INDEX" val="13"/>
  <p:tag name="KSO_WM_UNIT_TEXT_FILL_TYPE" val="1"/>
  <p:tag name="KSO_WM_UNIT_DIAGRAM_SCHEMECOLOR_ID" val="5"/>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34"/>
  <p:tag name="KSO_WM_TAG_VERSION" val="1.0"/>
  <p:tag name="KSO_WM_BEAUTIFY_FLAG" val="#wm#"/>
  <p:tag name="KSO_WM_DIAGRAM_GROUP_CODE" val="q1-1"/>
  <p:tag name="KSO_WM_UNIT_TYPE" val="q_i"/>
  <p:tag name="KSO_WM_UNIT_INDEX" val="1_2"/>
  <p:tag name="KSO_WM_UNIT_ID" val="diagram160334_4*q_i*1_2"/>
  <p:tag name="KSO_WM_UNIT_CLEAR" val="1"/>
  <p:tag name="KSO_WM_UNIT_LAYERLEVEL" val="1_1"/>
  <p:tag name="KSO_WM_UNIT_USESOURCEFORMAT_APPLY" val="1"/>
  <p:tag name="KSO_WM_UNIT_DIAGRAM_SCHEMECOLOR_ID" val="3"/>
  <p:tag name="KSO_WM_UNIT_LINE_FORE_SCHEMECOLOR_INDEX" val="5"/>
  <p:tag name="KSO_WM_UNIT_LINE_FILL_TYPE" val="2"/>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1304</Words>
  <Application>Microsoft Office PowerPoint</Application>
  <PresentationFormat>自定义</PresentationFormat>
  <Paragraphs>110</Paragraphs>
  <Slides>12</Slides>
  <Notes>0</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12</vt:i4>
      </vt:variant>
    </vt:vector>
  </HeadingPairs>
  <TitlesOfParts>
    <vt:vector size="22" baseType="lpstr">
      <vt:lpstr>Arial</vt:lpstr>
      <vt:lpstr>宋体</vt:lpstr>
      <vt:lpstr>Calibri</vt:lpstr>
      <vt:lpstr>微软雅黑</vt:lpstr>
      <vt:lpstr>胡晓波男神体</vt:lpstr>
      <vt:lpstr>黑体</vt:lpstr>
      <vt:lpstr>Wingdings</vt:lpstr>
      <vt:lpstr>FZHei-B01S</vt:lpstr>
      <vt:lpstr>Office 主题</vt:lpstr>
      <vt:lpstr>Presentation</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48</cp:revision>
  <dcterms:created xsi:type="dcterms:W3CDTF">2020-12-02T09:17:00Z</dcterms:created>
  <dcterms:modified xsi:type="dcterms:W3CDTF">2021-04-30T07:36:49Z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