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4" r:id="rId3"/>
  </p:sldMasterIdLst>
  <p:notesMasterIdLst>
    <p:notesMasterId r:id="rId37"/>
  </p:notesMasterIdLst>
  <p:handoutMasterIdLst>
    <p:handoutMasterId r:id="rId38"/>
  </p:handoutMasterIdLst>
  <p:sldIdLst>
    <p:sldId id="689" r:id="rId4"/>
    <p:sldId id="690" r:id="rId5"/>
    <p:sldId id="691" r:id="rId6"/>
    <p:sldId id="714" r:id="rId7"/>
    <p:sldId id="715" r:id="rId8"/>
    <p:sldId id="723" r:id="rId9"/>
    <p:sldId id="720" r:id="rId10"/>
    <p:sldId id="803" r:id="rId11"/>
    <p:sldId id="759" r:id="rId12"/>
    <p:sldId id="722" r:id="rId13"/>
    <p:sldId id="796" r:id="rId14"/>
    <p:sldId id="795" r:id="rId15"/>
    <p:sldId id="829" r:id="rId16"/>
    <p:sldId id="845" r:id="rId17"/>
    <p:sldId id="828" r:id="rId18"/>
    <p:sldId id="799" r:id="rId19"/>
    <p:sldId id="824" r:id="rId20"/>
    <p:sldId id="825" r:id="rId21"/>
    <p:sldId id="826" r:id="rId22"/>
    <p:sldId id="882" r:id="rId23"/>
    <p:sldId id="766" r:id="rId24"/>
    <p:sldId id="827" r:id="rId25"/>
    <p:sldId id="771" r:id="rId26"/>
    <p:sldId id="821" r:id="rId27"/>
    <p:sldId id="822" r:id="rId28"/>
    <p:sldId id="846" r:id="rId29"/>
    <p:sldId id="847" r:id="rId30"/>
    <p:sldId id="753" r:id="rId31"/>
    <p:sldId id="774" r:id="rId32"/>
    <p:sldId id="864" r:id="rId33"/>
    <p:sldId id="848" r:id="rId34"/>
    <p:sldId id="775" r:id="rId35"/>
    <p:sldId id="896" r:id="rId3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510"/>
    <a:srgbClr val="ED7D31"/>
    <a:srgbClr val="2880FF"/>
    <a:srgbClr val="FDFDFD"/>
    <a:srgbClr val="F06241"/>
    <a:srgbClr val="B5ACA3"/>
    <a:srgbClr val="F9F6EF"/>
    <a:srgbClr val="F69E40"/>
    <a:srgbClr val="E27A08"/>
    <a:srgbClr val="F8A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4" autoAdjust="0"/>
    <p:restoredTop sz="93555" autoAdjust="0"/>
  </p:normalViewPr>
  <p:slideViewPr>
    <p:cSldViewPr snapToGrid="0">
      <p:cViewPr>
        <p:scale>
          <a:sx n="50" d="100"/>
          <a:sy n="50" d="100"/>
        </p:scale>
        <p:origin x="-2808" y="-1470"/>
      </p:cViewPr>
      <p:guideLst>
        <p:guide orient="horz" pos="228"/>
        <p:guide orient="horz" pos="319"/>
        <p:guide orient="horz" pos="3572"/>
        <p:guide pos="527"/>
        <p:guide pos="7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36CA9C-8D8A-4413-BF0C-EA504BC6783E}" type="datetimeFigureOut">
              <a:rPr lang="zh-CN" altLang="en-US"/>
              <a:pPr>
                <a:defRPr/>
              </a:pPr>
              <a:t>2021/4/30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F416ED-C007-4C72-8DB3-46686D5991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416ED-C007-4C72-8DB3-46686D5991D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416ED-C007-4C72-8DB3-46686D5991D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.png"/><Relationship Id="rId5" Type="http://schemas.openxmlformats.org/officeDocument/2006/relationships/tags" Target="../tags/tag14.xml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6.png"/><Relationship Id="rId5" Type="http://schemas.openxmlformats.org/officeDocument/2006/relationships/tags" Target="../tags/tag22.xml"/><Relationship Id="rId10" Type="http://schemas.openxmlformats.org/officeDocument/2006/relationships/image" Target="../media/image5.png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.png"/><Relationship Id="rId5" Type="http://schemas.openxmlformats.org/officeDocument/2006/relationships/tags" Target="../tags/tag3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5.png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6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5.png"/><Relationship Id="rId5" Type="http://schemas.openxmlformats.org/officeDocument/2006/relationships/tags" Target="../tags/tag7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6.png"/><Relationship Id="rId5" Type="http://schemas.openxmlformats.org/officeDocument/2006/relationships/tags" Target="../tags/tag83.xml"/><Relationship Id="rId10" Type="http://schemas.openxmlformats.org/officeDocument/2006/relationships/image" Target="../media/image5.png"/><Relationship Id="rId4" Type="http://schemas.openxmlformats.org/officeDocument/2006/relationships/tags" Target="../tags/tag82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6.png"/><Relationship Id="rId5" Type="http://schemas.openxmlformats.org/officeDocument/2006/relationships/tags" Target="../tags/tag102.xml"/><Relationship Id="rId10" Type="http://schemas.openxmlformats.org/officeDocument/2006/relationships/image" Target="../media/image5.png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6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5.png"/><Relationship Id="rId5" Type="http://schemas.openxmlformats.org/officeDocument/2006/relationships/tags" Target="../tags/tag11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6.png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5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6.png"/><Relationship Id="rId5" Type="http://schemas.openxmlformats.org/officeDocument/2006/relationships/tags" Target="../tags/tag12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9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5.png"/><Relationship Id="rId5" Type="http://schemas.openxmlformats.org/officeDocument/2006/relationships/tags" Target="../tags/tag147.xml"/><Relationship Id="rId10" Type="http://schemas.openxmlformats.org/officeDocument/2006/relationships/image" Target="../media/image10.png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166" b="-9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248230"/>
            <a:ext cx="12192000" cy="41656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EB5E-3D6B-4AC4-AAE2-66C677EBF96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249011" y="109313"/>
            <a:ext cx="574675" cy="61595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EB5E-3D6B-4AC4-AAE2-66C677EBF96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249011" y="109313"/>
            <a:ext cx="574675" cy="61595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0" y="299945"/>
            <a:ext cx="7880145" cy="65580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192621" y="1465546"/>
            <a:ext cx="6910927" cy="1457778"/>
          </a:xfrm>
        </p:spPr>
        <p:txBody>
          <a:bodyPr lIns="90170" tIns="46990" rIns="90170" bIns="46990" anchor="b">
            <a:normAutofit/>
          </a:bodyPr>
          <a:lstStyle>
            <a:lvl1pPr algn="r">
              <a:lnSpc>
                <a:spcPct val="90000"/>
              </a:lnSpc>
              <a:defRPr sz="6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C4618E3-59A3-430F-BB2B-E82DC60CBC5C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F76E6FE-B237-4D14-898C-503E4045F6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9159359" y="4246299"/>
            <a:ext cx="1944189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9159359" y="4720185"/>
            <a:ext cx="1944189" cy="432000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9772958" y="0"/>
            <a:ext cx="2419042" cy="2183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0" cstate="email"/>
            <a:srcRect/>
            <a:stretch>
              <a:fillRect/>
            </a:stretch>
          </p:blipFill>
          <p:spPr>
            <a:xfrm rot="5400000">
              <a:off x="0" y="0"/>
              <a:ext cx="774441" cy="885971"/>
            </a:xfrm>
            <a:custGeom>
              <a:avLst/>
              <a:gdLst>
                <a:gd name="connsiteX0" fmla="*/ 192280 w 774441"/>
                <a:gd name="connsiteY0" fmla="*/ 0 h 885971"/>
                <a:gd name="connsiteX1" fmla="*/ 774441 w 774441"/>
                <a:gd name="connsiteY1" fmla="*/ 0 h 885971"/>
                <a:gd name="connsiteX2" fmla="*/ 774441 w 774441"/>
                <a:gd name="connsiteY2" fmla="*/ 885971 h 885971"/>
                <a:gd name="connsiteX3" fmla="*/ 0 w 774441"/>
                <a:gd name="connsiteY3" fmla="*/ 885971 h 885971"/>
                <a:gd name="connsiteX4" fmla="*/ 0 w 774441"/>
                <a:gd name="connsiteY4" fmla="*/ 201731 h 88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85971">
                  <a:moveTo>
                    <a:pt x="192280" y="0"/>
                  </a:moveTo>
                  <a:lnTo>
                    <a:pt x="774441" y="0"/>
                  </a:lnTo>
                  <a:lnTo>
                    <a:pt x="774441" y="885971"/>
                  </a:lnTo>
                  <a:lnTo>
                    <a:pt x="0" y="885971"/>
                  </a:lnTo>
                  <a:lnTo>
                    <a:pt x="0" y="201731"/>
                  </a:lnTo>
                  <a:close/>
                </a:path>
              </a:pathLst>
            </a:cu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10596663" y="5208461"/>
              <a:ext cx="1595337" cy="164953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383716" y="1784425"/>
            <a:ext cx="4712616" cy="412735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637349" y="2533650"/>
            <a:ext cx="4712617" cy="895350"/>
          </a:xfr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微软雅黑" panose="020B0503020204020204" pitchFamily="3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pic>
          <p:nvPicPr>
            <p:cNvPr id="29" name="图片 2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rcRect/>
            <a:stretch>
              <a:fillRect/>
            </a:stretch>
          </p:blipFill>
          <p:spPr>
            <a:xfrm rot="5400000">
              <a:off x="0" y="0"/>
              <a:ext cx="774441" cy="885971"/>
            </a:xfrm>
            <a:custGeom>
              <a:avLst/>
              <a:gdLst>
                <a:gd name="connsiteX0" fmla="*/ 192280 w 774441"/>
                <a:gd name="connsiteY0" fmla="*/ 0 h 885971"/>
                <a:gd name="connsiteX1" fmla="*/ 774441 w 774441"/>
                <a:gd name="connsiteY1" fmla="*/ 0 h 885971"/>
                <a:gd name="connsiteX2" fmla="*/ 774441 w 774441"/>
                <a:gd name="connsiteY2" fmla="*/ 885971 h 885971"/>
                <a:gd name="connsiteX3" fmla="*/ 0 w 774441"/>
                <a:gd name="connsiteY3" fmla="*/ 885971 h 885971"/>
                <a:gd name="connsiteX4" fmla="*/ 0 w 774441"/>
                <a:gd name="connsiteY4" fmla="*/ 201731 h 88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85971">
                  <a:moveTo>
                    <a:pt x="192280" y="0"/>
                  </a:moveTo>
                  <a:lnTo>
                    <a:pt x="774441" y="0"/>
                  </a:lnTo>
                  <a:lnTo>
                    <a:pt x="774441" y="885971"/>
                  </a:lnTo>
                  <a:lnTo>
                    <a:pt x="0" y="885971"/>
                  </a:lnTo>
                  <a:lnTo>
                    <a:pt x="0" y="201731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10596663" y="5208461"/>
              <a:ext cx="1595337" cy="164953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pic>
          <p:nvPicPr>
            <p:cNvPr id="22" name="图片 21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 cstate="email"/>
            <a:srcRect/>
            <a:stretch>
              <a:fillRect/>
            </a:stretch>
          </p:blipFill>
          <p:spPr>
            <a:xfrm rot="5400000">
              <a:off x="0" y="0"/>
              <a:ext cx="774441" cy="885971"/>
            </a:xfrm>
            <a:custGeom>
              <a:avLst/>
              <a:gdLst>
                <a:gd name="connsiteX0" fmla="*/ 192280 w 774441"/>
                <a:gd name="connsiteY0" fmla="*/ 0 h 885971"/>
                <a:gd name="connsiteX1" fmla="*/ 774441 w 774441"/>
                <a:gd name="connsiteY1" fmla="*/ 0 h 885971"/>
                <a:gd name="connsiteX2" fmla="*/ 774441 w 774441"/>
                <a:gd name="connsiteY2" fmla="*/ 885971 h 885971"/>
                <a:gd name="connsiteX3" fmla="*/ 0 w 774441"/>
                <a:gd name="connsiteY3" fmla="*/ 885971 h 885971"/>
                <a:gd name="connsiteX4" fmla="*/ 0 w 774441"/>
                <a:gd name="connsiteY4" fmla="*/ 201731 h 88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85971">
                  <a:moveTo>
                    <a:pt x="192280" y="0"/>
                  </a:moveTo>
                  <a:lnTo>
                    <a:pt x="774441" y="0"/>
                  </a:lnTo>
                  <a:lnTo>
                    <a:pt x="774441" y="885971"/>
                  </a:lnTo>
                  <a:lnTo>
                    <a:pt x="0" y="885971"/>
                  </a:lnTo>
                  <a:lnTo>
                    <a:pt x="0" y="201731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4" cstate="print"/>
            <a:srcRect/>
            <a:stretch>
              <a:fillRect/>
            </a:stretch>
          </p:blipFill>
          <p:spPr>
            <a:xfrm>
              <a:off x="10596663" y="5208461"/>
              <a:ext cx="1595337" cy="164953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pic>
          <p:nvPicPr>
            <p:cNvPr id="26" name="图片 2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email"/>
            <a:srcRect/>
            <a:stretch>
              <a:fillRect/>
            </a:stretch>
          </p:blipFill>
          <p:spPr>
            <a:xfrm rot="5400000">
              <a:off x="0" y="0"/>
              <a:ext cx="774441" cy="885971"/>
            </a:xfrm>
            <a:custGeom>
              <a:avLst/>
              <a:gdLst>
                <a:gd name="connsiteX0" fmla="*/ 192280 w 774441"/>
                <a:gd name="connsiteY0" fmla="*/ 0 h 885971"/>
                <a:gd name="connsiteX1" fmla="*/ 774441 w 774441"/>
                <a:gd name="connsiteY1" fmla="*/ 0 h 885971"/>
                <a:gd name="connsiteX2" fmla="*/ 774441 w 774441"/>
                <a:gd name="connsiteY2" fmla="*/ 885971 h 885971"/>
                <a:gd name="connsiteX3" fmla="*/ 0 w 774441"/>
                <a:gd name="connsiteY3" fmla="*/ 885971 h 885971"/>
                <a:gd name="connsiteX4" fmla="*/ 0 w 774441"/>
                <a:gd name="connsiteY4" fmla="*/ 201731 h 88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85971">
                  <a:moveTo>
                    <a:pt x="192280" y="0"/>
                  </a:moveTo>
                  <a:lnTo>
                    <a:pt x="774441" y="0"/>
                  </a:lnTo>
                  <a:lnTo>
                    <a:pt x="774441" y="885971"/>
                  </a:lnTo>
                  <a:lnTo>
                    <a:pt x="0" y="885971"/>
                  </a:lnTo>
                  <a:lnTo>
                    <a:pt x="0" y="201731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10596663" y="5208461"/>
              <a:ext cx="1595337" cy="164953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pic>
          <p:nvPicPr>
            <p:cNvPr id="22" name="图片 2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rcRect/>
            <a:stretch>
              <a:fillRect/>
            </a:stretch>
          </p:blipFill>
          <p:spPr>
            <a:xfrm rot="5400000">
              <a:off x="0" y="0"/>
              <a:ext cx="774441" cy="885971"/>
            </a:xfrm>
            <a:custGeom>
              <a:avLst/>
              <a:gdLst>
                <a:gd name="connsiteX0" fmla="*/ 192280 w 774441"/>
                <a:gd name="connsiteY0" fmla="*/ 0 h 885971"/>
                <a:gd name="connsiteX1" fmla="*/ 774441 w 774441"/>
                <a:gd name="connsiteY1" fmla="*/ 0 h 885971"/>
                <a:gd name="connsiteX2" fmla="*/ 774441 w 774441"/>
                <a:gd name="connsiteY2" fmla="*/ 885971 h 885971"/>
                <a:gd name="connsiteX3" fmla="*/ 0 w 774441"/>
                <a:gd name="connsiteY3" fmla="*/ 885971 h 885971"/>
                <a:gd name="connsiteX4" fmla="*/ 0 w 774441"/>
                <a:gd name="connsiteY4" fmla="*/ 201731 h 88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441" h="885971">
                  <a:moveTo>
                    <a:pt x="192280" y="0"/>
                  </a:moveTo>
                  <a:lnTo>
                    <a:pt x="774441" y="0"/>
                  </a:lnTo>
                  <a:lnTo>
                    <a:pt x="774441" y="885971"/>
                  </a:lnTo>
                  <a:lnTo>
                    <a:pt x="0" y="885971"/>
                  </a:lnTo>
                  <a:lnTo>
                    <a:pt x="0" y="201731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10596663" y="5208461"/>
              <a:ext cx="1595337" cy="164953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2021/4/30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sp>
          <p:nvSpPr>
            <p:cNvPr id="27" name="矩形 26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/>
          </p:nvGrpSpPr>
          <p:grpSpPr>
            <a:xfrm>
              <a:off x="-55765" y="55765"/>
              <a:ext cx="12247765" cy="6802235"/>
              <a:chOff x="-55765" y="55765"/>
              <a:chExt cx="12247765" cy="6802235"/>
            </a:xfrm>
          </p:grpSpPr>
          <p:pic>
            <p:nvPicPr>
              <p:cNvPr id="29" name="图片 28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>
              <a:blip r:embed="rId11" cstate="email"/>
              <a:srcRect/>
              <a:stretch>
                <a:fillRect/>
              </a:stretch>
            </p:blipFill>
            <p:spPr>
              <a:xfrm rot="5400000">
                <a:off x="0" y="0"/>
                <a:ext cx="774441" cy="885971"/>
              </a:xfrm>
              <a:custGeom>
                <a:avLst/>
                <a:gdLst>
                  <a:gd name="connsiteX0" fmla="*/ 192280 w 774441"/>
                  <a:gd name="connsiteY0" fmla="*/ 0 h 885971"/>
                  <a:gd name="connsiteX1" fmla="*/ 774441 w 774441"/>
                  <a:gd name="connsiteY1" fmla="*/ 0 h 885971"/>
                  <a:gd name="connsiteX2" fmla="*/ 774441 w 774441"/>
                  <a:gd name="connsiteY2" fmla="*/ 885971 h 885971"/>
                  <a:gd name="connsiteX3" fmla="*/ 0 w 774441"/>
                  <a:gd name="connsiteY3" fmla="*/ 885971 h 885971"/>
                  <a:gd name="connsiteX4" fmla="*/ 0 w 774441"/>
                  <a:gd name="connsiteY4" fmla="*/ 201731 h 88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441" h="885971">
                    <a:moveTo>
                      <a:pt x="192280" y="0"/>
                    </a:moveTo>
                    <a:lnTo>
                      <a:pt x="774441" y="0"/>
                    </a:lnTo>
                    <a:lnTo>
                      <a:pt x="774441" y="885971"/>
                    </a:lnTo>
                    <a:lnTo>
                      <a:pt x="0" y="885971"/>
                    </a:lnTo>
                    <a:lnTo>
                      <a:pt x="0" y="201731"/>
                    </a:lnTo>
                    <a:close/>
                  </a:path>
                </a:pathLst>
              </a:cu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>
                <p:custDataLst>
                  <p:tags r:id="rId9"/>
                </p:custDataLst>
              </p:nvPr>
            </p:nvPicPr>
            <p:blipFill rotWithShape="1">
              <a:blip r:embed="rId12" cstate="print"/>
              <a:srcRect/>
              <a:stretch>
                <a:fillRect/>
              </a:stretch>
            </p:blipFill>
            <p:spPr>
              <a:xfrm>
                <a:off x="10596663" y="5208461"/>
                <a:ext cx="1595337" cy="1649539"/>
              </a:xfrm>
              <a:prstGeom prst="rect">
                <a:avLst/>
              </a:prstGeom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1"/>
            </p:custDataLst>
          </p:nvPr>
        </p:nvGrpSpPr>
        <p:grpSpPr>
          <a:xfrm>
            <a:off x="-55765" y="55765"/>
            <a:ext cx="12247765" cy="6802235"/>
            <a:chOff x="-55765" y="55765"/>
            <a:chExt cx="12247765" cy="6802235"/>
          </a:xfrm>
        </p:grpSpPr>
        <p:sp>
          <p:nvSpPr>
            <p:cNvPr id="22" name="矩形 21"/>
            <p:cNvSpPr/>
            <p:nvPr userDrawn="1">
              <p:custDataLst>
                <p:tags r:id="rId6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-55765" y="55765"/>
              <a:ext cx="12247765" cy="6802235"/>
              <a:chOff x="-55765" y="55765"/>
              <a:chExt cx="12247765" cy="6802235"/>
            </a:xfrm>
          </p:grpSpPr>
          <p:pic>
            <p:nvPicPr>
              <p:cNvPr id="24" name="图片 23"/>
              <p:cNvPicPr>
                <a:picLocks noChangeAspect="1"/>
              </p:cNvPicPr>
              <p:nvPr userDrawn="1">
                <p:custDataLst>
                  <p:tags r:id="rId7"/>
                </p:custDataLst>
              </p:nvPr>
            </p:nvPicPr>
            <p:blipFill>
              <a:blip r:embed="rId10" cstate="email"/>
              <a:srcRect/>
              <a:stretch>
                <a:fillRect/>
              </a:stretch>
            </p:blipFill>
            <p:spPr>
              <a:xfrm rot="5400000">
                <a:off x="0" y="0"/>
                <a:ext cx="774441" cy="885971"/>
              </a:xfrm>
              <a:custGeom>
                <a:avLst/>
                <a:gdLst>
                  <a:gd name="connsiteX0" fmla="*/ 192280 w 774441"/>
                  <a:gd name="connsiteY0" fmla="*/ 0 h 885971"/>
                  <a:gd name="connsiteX1" fmla="*/ 774441 w 774441"/>
                  <a:gd name="connsiteY1" fmla="*/ 0 h 885971"/>
                  <a:gd name="connsiteX2" fmla="*/ 774441 w 774441"/>
                  <a:gd name="connsiteY2" fmla="*/ 885971 h 885971"/>
                  <a:gd name="connsiteX3" fmla="*/ 0 w 774441"/>
                  <a:gd name="connsiteY3" fmla="*/ 885971 h 885971"/>
                  <a:gd name="connsiteX4" fmla="*/ 0 w 774441"/>
                  <a:gd name="connsiteY4" fmla="*/ 201731 h 88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441" h="885971">
                    <a:moveTo>
                      <a:pt x="192280" y="0"/>
                    </a:moveTo>
                    <a:lnTo>
                      <a:pt x="774441" y="0"/>
                    </a:lnTo>
                    <a:lnTo>
                      <a:pt x="774441" y="885971"/>
                    </a:lnTo>
                    <a:lnTo>
                      <a:pt x="0" y="885971"/>
                    </a:lnTo>
                    <a:lnTo>
                      <a:pt x="0" y="201731"/>
                    </a:lnTo>
                    <a:close/>
                  </a:path>
                </a:pathLst>
              </a:cu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>
                <p:custDataLst>
                  <p:tags r:id="rId8"/>
                </p:custDataLst>
              </p:nvPr>
            </p:nvPicPr>
            <p:blipFill rotWithShape="1">
              <a:blip r:embed="rId11" cstate="print"/>
              <a:srcRect/>
              <a:stretch>
                <a:fillRect/>
              </a:stretch>
            </p:blipFill>
            <p:spPr>
              <a:xfrm>
                <a:off x="10596663" y="5208461"/>
                <a:ext cx="1595337" cy="1649539"/>
              </a:xfrm>
              <a:prstGeom prst="rect">
                <a:avLst/>
              </a:prstGeom>
            </p:spPr>
          </p:pic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693101" y="1680987"/>
            <a:ext cx="6498899" cy="5183415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924" y="2519287"/>
            <a:ext cx="5426076" cy="14812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80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0" y="0"/>
            <a:ext cx="774700" cy="88582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10596880" y="5208270"/>
            <a:ext cx="1595120" cy="164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email"/>
          <a:srcRect/>
          <a:stretch>
            <a:fillRect/>
          </a:stretch>
        </p:blipFill>
        <p:spPr>
          <a:xfrm rot="5400000">
            <a:off x="0" y="0"/>
            <a:ext cx="774700" cy="88582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10596880" y="5208270"/>
            <a:ext cx="1595120" cy="164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 cstate="email"/>
          <a:srcRect/>
          <a:stretch>
            <a:fillRect/>
          </a:stretch>
        </p:blipFill>
        <p:spPr>
          <a:xfrm rot="5400000">
            <a:off x="0" y="0"/>
            <a:ext cx="774700" cy="88582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>
            <a:off x="10596880" y="5208270"/>
            <a:ext cx="1595120" cy="1649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10596880" y="5208270"/>
            <a:ext cx="1595120" cy="16497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 rot="5400000">
            <a:off x="0" y="0"/>
            <a:ext cx="774700" cy="88582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10596880" y="5208270"/>
            <a:ext cx="1595120" cy="1649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 rot="5400000">
            <a:off x="0" y="0"/>
            <a:ext cx="774700" cy="88582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>
          <a:xfrm flipH="1">
            <a:off x="11480801" y="130116"/>
            <a:ext cx="571818" cy="654168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2" name="图片 5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385300" y="4042410"/>
            <a:ext cx="2806700" cy="281559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>
          <a:xfrm rot="5400000">
            <a:off x="110490" y="6350"/>
            <a:ext cx="1316990" cy="1506855"/>
          </a:xfrm>
          <a:custGeom>
            <a:avLst/>
            <a:gdLst>
              <a:gd name="connsiteX0" fmla="*/ 192280 w 774441"/>
              <a:gd name="connsiteY0" fmla="*/ 0 h 885971"/>
              <a:gd name="connsiteX1" fmla="*/ 774441 w 774441"/>
              <a:gd name="connsiteY1" fmla="*/ 0 h 885971"/>
              <a:gd name="connsiteX2" fmla="*/ 774441 w 774441"/>
              <a:gd name="connsiteY2" fmla="*/ 885971 h 885971"/>
              <a:gd name="connsiteX3" fmla="*/ 0 w 774441"/>
              <a:gd name="connsiteY3" fmla="*/ 885971 h 885971"/>
              <a:gd name="connsiteX4" fmla="*/ 0 w 774441"/>
              <a:gd name="connsiteY4" fmla="*/ 201731 h 8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41" h="885971">
                <a:moveTo>
                  <a:pt x="192280" y="0"/>
                </a:moveTo>
                <a:lnTo>
                  <a:pt x="774441" y="0"/>
                </a:lnTo>
                <a:lnTo>
                  <a:pt x="774441" y="885971"/>
                </a:lnTo>
                <a:lnTo>
                  <a:pt x="0" y="885971"/>
                </a:lnTo>
                <a:lnTo>
                  <a:pt x="0" y="201731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0"/>
            <a:ext cx="5715000" cy="781050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EF"/>
              </a:gs>
              <a:gs pos="100000">
                <a:srgbClr val="B5AC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166" b="-9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88130" y="272586"/>
            <a:ext cx="11615738" cy="6336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EF"/>
              </a:gs>
              <a:gs pos="100000">
                <a:srgbClr val="B5AC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F220-8435-4AE2-9370-3A7BA3D06485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1928-4A47-440D-A336-F36F99B9AFB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166" b="-9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288130" y="272586"/>
            <a:ext cx="11615738" cy="6336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1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7.xml"/><Relationship Id="rId7" Type="http://schemas.openxmlformats.org/officeDocument/2006/relationships/image" Target="../media/image23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9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0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63.xml"/><Relationship Id="rId7" Type="http://schemas.openxmlformats.org/officeDocument/2006/relationships/image" Target="../media/image31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4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5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11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1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3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4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7.xml"/><Relationship Id="rId6" Type="http://schemas.openxmlformats.org/officeDocument/2006/relationships/image" Target="../media/image1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tags" Target="../tags/tag18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660400" y="2081044"/>
            <a:ext cx="109002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0400" y="4267258"/>
            <a:ext cx="109002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72435" y="2197735"/>
            <a:ext cx="61817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062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讯展云站</a:t>
            </a:r>
            <a:endParaRPr lang="en-US" altLang="zh-CN" sz="3200" b="1" dirty="0" smtClean="0">
              <a:solidFill>
                <a:srgbClr val="F0624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062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</a:t>
            </a:r>
            <a:r>
              <a:rPr lang="zh-CN" altLang="en-US" sz="3200" b="1" dirty="0">
                <a:solidFill>
                  <a:srgbClr val="F062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城</a:t>
            </a:r>
            <a:r>
              <a:rPr lang="zh-CN" sz="3200" b="1" dirty="0">
                <a:solidFill>
                  <a:srgbClr val="F062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组合化妆品行业解决方案</a:t>
            </a:r>
            <a:endParaRPr lang="zh-CN" altLang="en-US" sz="3600" dirty="0">
              <a:solidFill>
                <a:srgbClr val="F06241"/>
              </a:solidFill>
            </a:endParaRPr>
          </a:p>
          <a:p>
            <a:pPr algn="dist"/>
            <a:endParaRPr lang="zh-CN" altLang="en-US" sz="3600" b="1" dirty="0">
              <a:solidFill>
                <a:srgbClr val="F06241"/>
              </a:solidFill>
              <a:latin typeface="幼圆" panose="02010509060101010101" pitchFamily="49" charset="-122"/>
              <a:ea typeface="幼圆" panose="020105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31382" y="3358416"/>
            <a:ext cx="145143" cy="145143"/>
          </a:xfrm>
          <a:prstGeom prst="ellipse">
            <a:avLst/>
          </a:prstGeom>
          <a:solidFill>
            <a:srgbClr val="D23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21484" y="3358416"/>
            <a:ext cx="145143" cy="145143"/>
          </a:xfrm>
          <a:prstGeom prst="ellipse">
            <a:avLst/>
          </a:prstGeom>
          <a:solidFill>
            <a:srgbClr val="D2351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911586" y="3358416"/>
            <a:ext cx="145143" cy="145143"/>
          </a:xfrm>
          <a:prstGeom prst="ellipse">
            <a:avLst/>
          </a:prstGeom>
          <a:solidFill>
            <a:srgbClr val="D2351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611494" y="3358416"/>
            <a:ext cx="145143" cy="145143"/>
          </a:xfrm>
          <a:prstGeom prst="ellipse">
            <a:avLst/>
          </a:prstGeom>
          <a:solidFill>
            <a:srgbClr val="D2351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9335625" y="3358416"/>
            <a:ext cx="145143" cy="145143"/>
          </a:xfrm>
          <a:prstGeom prst="ellipse">
            <a:avLst/>
          </a:prstGeom>
          <a:solidFill>
            <a:srgbClr val="D23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9645523" y="3358416"/>
            <a:ext cx="145143" cy="145143"/>
          </a:xfrm>
          <a:prstGeom prst="ellipse">
            <a:avLst/>
          </a:prstGeom>
          <a:solidFill>
            <a:srgbClr val="D2351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9955421" y="3358416"/>
            <a:ext cx="145143" cy="145143"/>
          </a:xfrm>
          <a:prstGeom prst="ellipse">
            <a:avLst/>
          </a:prstGeom>
          <a:solidFill>
            <a:srgbClr val="D2351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55513" y="3358416"/>
            <a:ext cx="145143" cy="145143"/>
          </a:xfrm>
          <a:prstGeom prst="ellipse">
            <a:avLst/>
          </a:prstGeom>
          <a:solidFill>
            <a:srgbClr val="D2351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7325" y="2204720"/>
            <a:ext cx="6665913" cy="3419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4800600" y="1890713"/>
            <a:ext cx="2519363" cy="59848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>
                <a:latin typeface="+mn-ea"/>
              </a:rPr>
              <a:t>第三章</a:t>
            </a:r>
          </a:p>
        </p:txBody>
      </p:sp>
      <p:sp>
        <p:nvSpPr>
          <p:cNvPr id="5" name="矩形 4"/>
          <p:cNvSpPr/>
          <p:nvPr/>
        </p:nvSpPr>
        <p:spPr>
          <a:xfrm>
            <a:off x="3180080" y="2978150"/>
            <a:ext cx="6677660" cy="802005"/>
          </a:xfrm>
          <a:prstGeom prst="rect">
            <a:avLst/>
          </a:prstGeom>
          <a:effectLst/>
        </p:spPr>
        <p:txBody>
          <a:bodyPr wrap="square" lIns="63560" tIns="31780" rIns="63560" bIns="3178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inpin heiti" panose="00000500000000000000" pitchFamily="2" charset="-122"/>
              </a:rPr>
              <a:t>化妆品行业</a:t>
            </a:r>
            <a:r>
              <a:rPr lang="en-US" altLang="zh-CN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inpin heiti" panose="00000500000000000000" pitchFamily="2" charset="-122"/>
              </a:rPr>
              <a:t>—</a:t>
            </a:r>
            <a:r>
              <a:rPr lang="zh-CN" altLang="en-US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inpin heiti" panose="00000500000000000000" pitchFamily="2" charset="-122"/>
              </a:rPr>
              <a:t>解决方案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286385" y="264160"/>
            <a:ext cx="11642725" cy="633095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3370" y="262890"/>
            <a:ext cx="11642725" cy="633095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809615" y="5495925"/>
            <a:ext cx="119888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云设计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5520055" y="4669790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1" name="图片 10" descr="云设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390" y="4973955"/>
            <a:ext cx="527685" cy="517525"/>
          </a:xfrm>
          <a:prstGeom prst="rect">
            <a:avLst/>
          </a:prstGeom>
        </p:spPr>
      </p:pic>
      <p:cxnSp>
        <p:nvCxnSpPr>
          <p:cNvPr id="20" name="肘形连接符 19"/>
          <p:cNvCxnSpPr>
            <a:cxnSpLocks noChangeAspect="1"/>
            <a:stCxn id="9" idx="2"/>
          </p:cNvCxnSpPr>
          <p:nvPr/>
        </p:nvCxnSpPr>
        <p:spPr>
          <a:xfrm rot="10800000">
            <a:off x="3236595" y="3529965"/>
            <a:ext cx="2282825" cy="1797685"/>
          </a:xfrm>
          <a:prstGeom prst="bentConnector3">
            <a:avLst>
              <a:gd name="adj1" fmla="val 99777"/>
            </a:avLst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8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6385" y="361950"/>
            <a:ext cx="3284855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、品牌推广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组合介绍</a:t>
            </a: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1688614" y="2175160"/>
            <a:ext cx="732016" cy="732016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cxnSpLocks noChangeAspect="1"/>
          </p:cNvCxnSpPr>
          <p:nvPr/>
        </p:nvCxnSpPr>
        <p:spPr>
          <a:xfrm>
            <a:off x="3896370" y="2841136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1783715" y="2230120"/>
            <a:ext cx="1150620" cy="1639570"/>
            <a:chOff x="2560" y="3512"/>
            <a:chExt cx="1812" cy="2582"/>
          </a:xfrm>
        </p:grpSpPr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2560" y="3512"/>
              <a:ext cx="1812" cy="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6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获客</a:t>
              </a:r>
            </a:p>
            <a:p>
              <a:r>
                <a:rPr lang="zh-CN" sz="1600" b="1" dirty="0">
                  <a:solidFill>
                    <a:schemeClr val="bg1"/>
                  </a:solidFill>
                </a:rPr>
                <a:t>文章</a:t>
              </a:r>
            </a:p>
          </p:txBody>
        </p:sp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2631" y="4704"/>
              <a:ext cx="1577" cy="1390"/>
              <a:chOff x="1130661" y="3855629"/>
              <a:chExt cx="1222852" cy="10392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130661" y="3855629"/>
                <a:ext cx="1039263" cy="1039263"/>
              </a:xfrm>
              <a:prstGeom prst="ellipse">
                <a:avLst/>
              </a:prstGeom>
              <a:solidFill>
                <a:srgbClr val="E27A08">
                  <a:alpha val="7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203200" y="3960586"/>
                <a:ext cx="1150313" cy="83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sz="2000" b="1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商机</a:t>
                </a:r>
              </a:p>
              <a:p>
                <a:r>
                  <a:rPr lang="zh-CN" sz="2000" b="1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雷达</a:t>
                </a:r>
                <a:endParaRPr lang="zh-CN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9799399" y="2030987"/>
            <a:ext cx="1568300" cy="1536453"/>
            <a:chOff x="4944189" y="2665987"/>
            <a:chExt cx="1568300" cy="1536453"/>
          </a:xfrm>
        </p:grpSpPr>
        <p:sp>
          <p:nvSpPr>
            <p:cNvPr id="13" name="椭圆 12"/>
            <p:cNvSpPr/>
            <p:nvPr/>
          </p:nvSpPr>
          <p:spPr>
            <a:xfrm>
              <a:off x="4944189" y="2665987"/>
              <a:ext cx="648335" cy="648335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67684" y="2698372"/>
              <a:ext cx="62484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模板</a:t>
              </a:r>
              <a:endParaRPr lang="en-US" altLang="zh-CN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消息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362176" y="3803660"/>
              <a:ext cx="115031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2357304" y="1542477"/>
            <a:ext cx="1213417" cy="669376"/>
            <a:chOff x="8154302" y="435489"/>
            <a:chExt cx="1213417" cy="669376"/>
          </a:xfrm>
        </p:grpSpPr>
        <p:sp>
          <p:nvSpPr>
            <p:cNvPr id="19" name="椭圆 18"/>
            <p:cNvSpPr/>
            <p:nvPr/>
          </p:nvSpPr>
          <p:spPr>
            <a:xfrm>
              <a:off x="8154302" y="4354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17406" y="50877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智能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名片</a:t>
              </a:r>
            </a:p>
          </p:txBody>
        </p:sp>
      </p:grpSp>
      <p:sp>
        <p:nvSpPr>
          <p:cNvPr id="23" name="矩形 22"/>
          <p:cNvSpPr>
            <a:spLocks noChangeAspect="1"/>
          </p:cNvSpPr>
          <p:nvPr/>
        </p:nvSpPr>
        <p:spPr>
          <a:xfrm>
            <a:off x="3571240" y="2503805"/>
            <a:ext cx="2249805" cy="275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电子名片接入商城</a:t>
            </a: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456652" y="2230272"/>
            <a:ext cx="1856385" cy="1316523"/>
            <a:chOff x="5407757" y="3189122"/>
            <a:chExt cx="1856385" cy="1316523"/>
          </a:xfrm>
        </p:grpSpPr>
        <p:sp>
          <p:nvSpPr>
            <p:cNvPr id="25" name="椭圆 24"/>
            <p:cNvSpPr/>
            <p:nvPr/>
          </p:nvSpPr>
          <p:spPr>
            <a:xfrm>
              <a:off x="5407757" y="3189122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60868" y="3899635"/>
              <a:ext cx="1503274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商城</a:t>
              </a:r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8506445" y="2138351"/>
            <a:ext cx="1316523" cy="1316523"/>
            <a:chOff x="8258795" y="3141016"/>
            <a:chExt cx="1316523" cy="1316523"/>
          </a:xfrm>
        </p:grpSpPr>
        <p:sp>
          <p:nvSpPr>
            <p:cNvPr id="28" name="椭圆 27"/>
            <p:cNvSpPr/>
            <p:nvPr/>
          </p:nvSpPr>
          <p:spPr>
            <a:xfrm>
              <a:off x="8258795" y="3141016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20085" y="3859201"/>
              <a:ext cx="1155065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公众号助手</a:t>
              </a:r>
            </a:p>
          </p:txBody>
        </p:sp>
      </p:grpSp>
      <p:cxnSp>
        <p:nvCxnSpPr>
          <p:cNvPr id="30" name="直接箭头连接符 29"/>
          <p:cNvCxnSpPr>
            <a:cxnSpLocks noChangeAspect="1"/>
          </p:cNvCxnSpPr>
          <p:nvPr/>
        </p:nvCxnSpPr>
        <p:spPr>
          <a:xfrm flipH="1">
            <a:off x="6772910" y="2825115"/>
            <a:ext cx="1733550" cy="15875"/>
          </a:xfrm>
          <a:prstGeom prst="straightConnector1">
            <a:avLst/>
          </a:prstGeom>
          <a:ln w="28575" cmpd="sng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>
            <a:spLocks noChangeAspect="1"/>
          </p:cNvSpPr>
          <p:nvPr/>
        </p:nvSpPr>
        <p:spPr>
          <a:xfrm>
            <a:off x="6655435" y="2503805"/>
            <a:ext cx="1919605" cy="275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自定义菜单栏，跳转商城</a:t>
            </a:r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>
            <a:off x="5809615" y="5495925"/>
            <a:ext cx="119888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云设计</a:t>
            </a:r>
          </a:p>
        </p:txBody>
      </p:sp>
      <p:pic>
        <p:nvPicPr>
          <p:cNvPr id="154" name="图片 153" descr="销售中心"/>
          <p:cNvPicPr>
            <a:picLocks noChangeAspect="1"/>
          </p:cNvPicPr>
          <p:nvPr/>
        </p:nvPicPr>
        <p:blipFill>
          <a:blip r:embed="rId4" cstate="print"/>
          <a:srcRect b="25926"/>
          <a:stretch>
            <a:fillRect/>
          </a:stretch>
        </p:blipFill>
        <p:spPr>
          <a:xfrm>
            <a:off x="2874645" y="2353310"/>
            <a:ext cx="609600" cy="571500"/>
          </a:xfrm>
          <a:prstGeom prst="rect">
            <a:avLst/>
          </a:prstGeom>
        </p:spPr>
      </p:pic>
      <p:pic>
        <p:nvPicPr>
          <p:cNvPr id="33" name="图片 32" descr="云设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390" y="4973955"/>
            <a:ext cx="527685" cy="517525"/>
          </a:xfrm>
          <a:prstGeom prst="rect">
            <a:avLst/>
          </a:prstGeom>
        </p:spPr>
      </p:pic>
      <p:pic>
        <p:nvPicPr>
          <p:cNvPr id="34" name="图片 33" descr="商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1045" y="2414270"/>
            <a:ext cx="524510" cy="534035"/>
          </a:xfrm>
          <a:prstGeom prst="rect">
            <a:avLst/>
          </a:prstGeom>
        </p:spPr>
      </p:pic>
      <p:pic>
        <p:nvPicPr>
          <p:cNvPr id="35" name="图片 34" descr="助手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24290" y="2353310"/>
            <a:ext cx="641985" cy="575945"/>
          </a:xfrm>
          <a:prstGeom prst="rect">
            <a:avLst/>
          </a:prstGeom>
        </p:spPr>
      </p:pic>
      <p:sp>
        <p:nvSpPr>
          <p:cNvPr id="184" name="文本框 183"/>
          <p:cNvSpPr txBox="1">
            <a:spLocks noChangeAspect="1"/>
          </p:cNvSpPr>
          <p:nvPr/>
        </p:nvSpPr>
        <p:spPr>
          <a:xfrm>
            <a:off x="9359265" y="3575050"/>
            <a:ext cx="2997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设计公众号推送首图</a:t>
            </a:r>
          </a:p>
        </p:txBody>
      </p: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6594475" y="1753870"/>
            <a:ext cx="718185" cy="749935"/>
            <a:chOff x="-2681383" y="4298202"/>
            <a:chExt cx="958733" cy="973330"/>
          </a:xfrm>
        </p:grpSpPr>
        <p:sp>
          <p:nvSpPr>
            <p:cNvPr id="40" name="椭圆 39"/>
            <p:cNvSpPr/>
            <p:nvPr/>
          </p:nvSpPr>
          <p:spPr>
            <a:xfrm>
              <a:off x="-2681383" y="4298202"/>
              <a:ext cx="958733" cy="973330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2600005" y="4393804"/>
              <a:ext cx="877355" cy="4376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cxnSp>
        <p:nvCxnSpPr>
          <p:cNvPr id="212" name="肘形连接符 211"/>
          <p:cNvCxnSpPr>
            <a:cxnSpLocks noChangeAspect="1"/>
            <a:stCxn id="9" idx="6"/>
          </p:cNvCxnSpPr>
          <p:nvPr/>
        </p:nvCxnSpPr>
        <p:spPr>
          <a:xfrm flipV="1">
            <a:off x="6836410" y="3449955"/>
            <a:ext cx="2455545" cy="1878330"/>
          </a:xfrm>
          <a:prstGeom prst="bentConnector3">
            <a:avLst>
              <a:gd name="adj1" fmla="val 99948"/>
            </a:avLst>
          </a:prstGeom>
          <a:ln w="28575" cmpd="sng">
            <a:solidFill>
              <a:srgbClr val="E27A08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652260" y="1845945"/>
            <a:ext cx="1150620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多终端</a:t>
            </a:r>
          </a:p>
          <a:p>
            <a:r>
              <a:rPr lang="zh-CN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展示</a:t>
            </a:r>
          </a:p>
        </p:txBody>
      </p:sp>
      <p:sp>
        <p:nvSpPr>
          <p:cNvPr id="226" name="文本框 225"/>
          <p:cNvSpPr txBox="1">
            <a:spLocks noChangeAspect="1"/>
          </p:cNvSpPr>
          <p:nvPr/>
        </p:nvSpPr>
        <p:spPr>
          <a:xfrm>
            <a:off x="2830195" y="4030980"/>
            <a:ext cx="262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设计个人名片</a:t>
            </a:r>
          </a:p>
        </p:txBody>
      </p:sp>
      <p:sp>
        <p:nvSpPr>
          <p:cNvPr id="45" name="文本框 44"/>
          <p:cNvSpPr txBox="1">
            <a:spLocks noChangeAspect="1"/>
          </p:cNvSpPr>
          <p:nvPr/>
        </p:nvSpPr>
        <p:spPr>
          <a:xfrm>
            <a:off x="5613400" y="3655060"/>
            <a:ext cx="504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制作化妆品商城展示图</a:t>
            </a:r>
          </a:p>
        </p:txBody>
      </p: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2521305" y="2175184"/>
            <a:ext cx="1395061" cy="1316523"/>
            <a:chOff x="2518130" y="3183564"/>
            <a:chExt cx="1395061" cy="1316523"/>
          </a:xfrm>
        </p:grpSpPr>
        <p:sp>
          <p:nvSpPr>
            <p:cNvPr id="47" name="椭圆 46"/>
            <p:cNvSpPr/>
            <p:nvPr/>
          </p:nvSpPr>
          <p:spPr>
            <a:xfrm>
              <a:off x="2518130" y="3183564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2714390" y="3909633"/>
              <a:ext cx="1198801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销售系统</a:t>
              </a:r>
            </a:p>
          </p:txBody>
        </p:sp>
      </p:grpSp>
      <p:cxnSp>
        <p:nvCxnSpPr>
          <p:cNvPr id="49" name="直接箭头连接符 48"/>
          <p:cNvCxnSpPr>
            <a:cxnSpLocks noChangeAspect="1"/>
          </p:cNvCxnSpPr>
          <p:nvPr/>
        </p:nvCxnSpPr>
        <p:spPr>
          <a:xfrm flipH="1" flipV="1">
            <a:off x="6168390" y="3619500"/>
            <a:ext cx="19685" cy="99822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4763319" y="4560632"/>
            <a:ext cx="1231197" cy="669376"/>
            <a:chOff x="7612012" y="791089"/>
            <a:chExt cx="1231197" cy="669376"/>
          </a:xfrm>
        </p:grpSpPr>
        <p:sp>
          <p:nvSpPr>
            <p:cNvPr id="51" name="椭圆 50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多种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模版</a:t>
              </a: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6881044" y="4470462"/>
            <a:ext cx="1277552" cy="669376"/>
            <a:chOff x="6679832" y="717429"/>
            <a:chExt cx="1277552" cy="669376"/>
          </a:xfrm>
        </p:grpSpPr>
        <p:sp>
          <p:nvSpPr>
            <p:cNvPr id="54" name="椭圆 53"/>
            <p:cNvSpPr/>
            <p:nvPr/>
          </p:nvSpPr>
          <p:spPr>
            <a:xfrm>
              <a:off x="6679832" y="71742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6807071" y="80722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三步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做图</a:t>
              </a:r>
            </a:p>
          </p:txBody>
        </p:sp>
      </p:grpSp>
      <p:sp>
        <p:nvSpPr>
          <p:cNvPr id="61" name="椭圆 60"/>
          <p:cNvSpPr>
            <a:spLocks noChangeAspect="1"/>
          </p:cNvSpPr>
          <p:nvPr/>
        </p:nvSpPr>
        <p:spPr>
          <a:xfrm>
            <a:off x="9857740" y="2900045"/>
            <a:ext cx="718185" cy="749935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6" name="矩形 65"/>
          <p:cNvSpPr>
            <a:spLocks noChangeAspect="1"/>
          </p:cNvSpPr>
          <p:nvPr/>
        </p:nvSpPr>
        <p:spPr>
          <a:xfrm>
            <a:off x="9916239" y="2983487"/>
            <a:ext cx="601345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智能推送</a:t>
            </a:r>
            <a:endParaRPr lang="zh-CN" sz="16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97240" y="6224270"/>
            <a:ext cx="33159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注：部分功能有版本限制，详细以各产品功能列表为准</a:t>
            </a:r>
          </a:p>
        </p:txBody>
      </p:sp>
      <p:pic>
        <p:nvPicPr>
          <p:cNvPr id="5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3" grpId="0" bldLvl="0" animBg="1"/>
      <p:bldP spid="23" grpId="1"/>
      <p:bldP spid="31" grpId="0"/>
      <p:bldP spid="31" grpId="1"/>
      <p:bldP spid="184" grpId="0"/>
      <p:bldP spid="226" grpId="0"/>
      <p:bldP spid="45" grpId="0"/>
      <p:bldP spid="61" grpId="0" animBg="1"/>
      <p:bldP spid="61" grpId="1" animBg="1"/>
      <p:bldP spid="66" grpId="0"/>
      <p:bldP spid="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资料带 8"/>
          <p:cNvSpPr/>
          <p:nvPr/>
        </p:nvSpPr>
        <p:spPr>
          <a:xfrm>
            <a:off x="678815" y="2141220"/>
            <a:ext cx="4143375" cy="2576195"/>
          </a:xfrm>
          <a:prstGeom prst="flowChartPunchedTap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: 圆角 8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53060" y="412115"/>
            <a:ext cx="292354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、品牌推广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5" y="2976245"/>
            <a:ext cx="4432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/>
                </a:solidFill>
                <a:effectLst/>
              </a:rPr>
              <a:t>①从微信</a:t>
            </a:r>
            <a:r>
              <a:rPr lang="zh-CN" altLang="en-US" sz="1600" b="1">
                <a:solidFill>
                  <a:schemeClr val="accent1"/>
                </a:solidFill>
                <a:effectLst/>
              </a:rPr>
              <a:t>公众号</a:t>
            </a:r>
            <a:r>
              <a:rPr lang="zh-CN" altLang="en-US" sz="1600">
                <a:solidFill>
                  <a:schemeClr val="tx1"/>
                </a:solidFill>
                <a:effectLst/>
              </a:rPr>
              <a:t>菜单栏进入</a:t>
            </a:r>
            <a:r>
              <a:rPr lang="zh-CN" altLang="en-US" sz="1600" b="1">
                <a:solidFill>
                  <a:schemeClr val="accent1"/>
                </a:solidFill>
                <a:effectLst/>
              </a:rPr>
              <a:t>商城小程序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9175" y="3573145"/>
            <a:ext cx="4601210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>
                <a:effectLst/>
                <a:sym typeface="+mn-ea"/>
              </a:rPr>
              <a:t>②从</a:t>
            </a:r>
            <a:r>
              <a:rPr lang="zh-CN" altLang="en-US" sz="1600" b="1">
                <a:solidFill>
                  <a:schemeClr val="accent1"/>
                </a:solidFill>
                <a:effectLst/>
              </a:rPr>
              <a:t>销售系统</a:t>
            </a:r>
            <a:r>
              <a:rPr lang="zh-CN" altLang="en-US" sz="1600">
                <a:solidFill>
                  <a:schemeClr val="tx1"/>
                </a:solidFill>
                <a:effectLst/>
              </a:rPr>
              <a:t>智能名片进入</a:t>
            </a:r>
            <a:r>
              <a:rPr lang="zh-CN" altLang="en-US" sz="1600" b="1">
                <a:solidFill>
                  <a:schemeClr val="accent1"/>
                </a:solidFill>
                <a:effectLst/>
              </a:rPr>
              <a:t>商城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620385" y="1866900"/>
            <a:ext cx="2302510" cy="39668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783320" y="1866900"/>
            <a:ext cx="2252345" cy="3999230"/>
          </a:xfrm>
          <a:prstGeom prst="rect">
            <a:avLst/>
          </a:prstGeom>
        </p:spPr>
      </p:pic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4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8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54965" y="382270"/>
            <a:ext cx="2794635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、品牌推广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1570" y="1442720"/>
            <a:ext cx="292862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商城：</a:t>
            </a:r>
            <a:r>
              <a:rPr lang="zh-CN" altLang="en-US" sz="20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多终端显示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04240" y="3209925"/>
            <a:ext cx="3543300" cy="2581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7925" y="2662555"/>
            <a:ext cx="2835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70880" y="1408430"/>
            <a:ext cx="1966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96070" y="1393190"/>
            <a:ext cx="1827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小程序端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465185" y="1882775"/>
            <a:ext cx="2392045" cy="40443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rcRect t="486"/>
          <a:stretch>
            <a:fillRect/>
          </a:stretch>
        </p:blipFill>
        <p:spPr>
          <a:xfrm>
            <a:off x="5273040" y="1897380"/>
            <a:ext cx="2366010" cy="402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8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43535" y="396240"/>
            <a:ext cx="275336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、品牌推广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535" y="2749550"/>
            <a:ext cx="6506845" cy="3799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5970" y="1917700"/>
            <a:ext cx="5641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云设计</a:t>
            </a:r>
            <a:r>
              <a:rPr lang="zh-CN" altLang="en-US" sz="2000" b="1"/>
              <a:t>：10W+可商用模板图片 轻松作图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5055" y="3962400"/>
            <a:ext cx="4263390" cy="2586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14310" y="511175"/>
            <a:ext cx="3484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云设计</a:t>
            </a:r>
            <a:r>
              <a:rPr lang="zh-CN" altLang="en-US" sz="2000" b="1">
                <a:sym typeface="+mn-ea"/>
              </a:rPr>
              <a:t>：设计公众号推送首图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5690" y="909955"/>
            <a:ext cx="4264025" cy="24142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22310" y="3467735"/>
            <a:ext cx="272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云设计</a:t>
            </a:r>
            <a:r>
              <a:rPr lang="zh-CN" altLang="en-US" sz="2000" b="1">
                <a:sym typeface="+mn-ea"/>
              </a:rPr>
              <a:t>：设计个人名片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736774" y="1315147"/>
            <a:ext cx="693687" cy="669376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33375" y="362585"/>
            <a:ext cx="3268345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、获客转化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组合介绍</a:t>
            </a:r>
          </a:p>
        </p:txBody>
      </p:sp>
      <p:sp>
        <p:nvSpPr>
          <p:cNvPr id="93" name="椭圆 92"/>
          <p:cNvSpPr/>
          <p:nvPr/>
        </p:nvSpPr>
        <p:spPr>
          <a:xfrm>
            <a:off x="1729889" y="1984660"/>
            <a:ext cx="732016" cy="732016"/>
          </a:xfrm>
          <a:prstGeom prst="ellipse">
            <a:avLst/>
          </a:prstGeom>
          <a:solidFill>
            <a:srgbClr val="ED7D31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905895" y="2841136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839999" y="2058899"/>
            <a:ext cx="1150313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获客</a:t>
            </a:r>
          </a:p>
          <a:p>
            <a:r>
              <a:rPr lang="zh-CN" sz="1600" b="1" dirty="0">
                <a:solidFill>
                  <a:schemeClr val="bg1"/>
                </a:solidFill>
              </a:rPr>
              <a:t>文章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29740" y="2849880"/>
            <a:ext cx="801077" cy="763905"/>
            <a:chOff x="1130661" y="3855629"/>
            <a:chExt cx="1039263" cy="1039263"/>
          </a:xfrm>
        </p:grpSpPr>
        <p:sp>
          <p:nvSpPr>
            <p:cNvPr id="8" name="椭圆 7"/>
            <p:cNvSpPr/>
            <p:nvPr/>
          </p:nvSpPr>
          <p:spPr>
            <a:xfrm>
              <a:off x="1130661" y="3855629"/>
              <a:ext cx="1039263" cy="1039263"/>
            </a:xfrm>
            <a:prstGeom prst="ellipse">
              <a:avLst/>
            </a:prstGeom>
            <a:solidFill>
              <a:srgbClr val="ED7D31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179266" y="3894504"/>
              <a:ext cx="990215" cy="8777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获客海报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97614" y="1545017"/>
            <a:ext cx="1213417" cy="669376"/>
            <a:chOff x="8154302" y="435489"/>
            <a:chExt cx="1213417" cy="669376"/>
          </a:xfrm>
        </p:grpSpPr>
        <p:sp>
          <p:nvSpPr>
            <p:cNvPr id="19" name="椭圆 18"/>
            <p:cNvSpPr/>
            <p:nvPr/>
          </p:nvSpPr>
          <p:spPr>
            <a:xfrm>
              <a:off x="8154302" y="4354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8217406" y="50877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智能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名片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510915" y="2352675"/>
            <a:ext cx="2249805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分享化妆品获客海报、</a:t>
            </a:r>
          </a:p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文章增加原有流量</a:t>
            </a:r>
            <a:endParaRPr lang="zh-CN" sz="1200" dirty="0">
              <a:solidFill>
                <a:schemeClr val="tx1">
                  <a:lumMod val="85000"/>
                  <a:lumOff val="1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567305" y="2224405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461097" y="2169312"/>
            <a:ext cx="1856385" cy="1316523"/>
            <a:chOff x="5407757" y="3189122"/>
            <a:chExt cx="1856385" cy="1316523"/>
          </a:xfrm>
        </p:grpSpPr>
        <p:sp>
          <p:nvSpPr>
            <p:cNvPr id="25" name="椭圆 24"/>
            <p:cNvSpPr/>
            <p:nvPr/>
          </p:nvSpPr>
          <p:spPr>
            <a:xfrm>
              <a:off x="5407757" y="3189122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60868" y="3899635"/>
              <a:ext cx="1503274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商城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07055" y="2182166"/>
            <a:ext cx="1316523" cy="1316523"/>
            <a:chOff x="8258795" y="3141016"/>
            <a:chExt cx="1316523" cy="1316523"/>
          </a:xfrm>
        </p:grpSpPr>
        <p:sp>
          <p:nvSpPr>
            <p:cNvPr id="28" name="椭圆 27"/>
            <p:cNvSpPr/>
            <p:nvPr/>
          </p:nvSpPr>
          <p:spPr>
            <a:xfrm>
              <a:off x="8258795" y="3141016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526130" y="3927146"/>
              <a:ext cx="1049020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营销活动</a:t>
              </a:r>
            </a:p>
          </p:txBody>
        </p:sp>
      </p:grpSp>
      <p:cxnSp>
        <p:nvCxnSpPr>
          <p:cNvPr id="30" name="直接箭头连接符 29"/>
          <p:cNvCxnSpPr>
            <a:stCxn id="28" idx="2"/>
          </p:cNvCxnSpPr>
          <p:nvPr/>
        </p:nvCxnSpPr>
        <p:spPr>
          <a:xfrm flipH="1" flipV="1">
            <a:off x="6779895" y="2834005"/>
            <a:ext cx="1527175" cy="6350"/>
          </a:xfrm>
          <a:prstGeom prst="straightConnector1">
            <a:avLst/>
          </a:prstGeom>
          <a:ln w="28575">
            <a:solidFill>
              <a:srgbClr val="E27A0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660515" y="2352675"/>
            <a:ext cx="1781810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通过分销宝裂变优惠券引流客户进商城消费</a:t>
            </a:r>
          </a:p>
        </p:txBody>
      </p:sp>
      <p:sp>
        <p:nvSpPr>
          <p:cNvPr id="32" name="矩形 31"/>
          <p:cNvSpPr/>
          <p:nvPr/>
        </p:nvSpPr>
        <p:spPr>
          <a:xfrm>
            <a:off x="5855335" y="5518150"/>
            <a:ext cx="119888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云设计</a:t>
            </a:r>
          </a:p>
        </p:txBody>
      </p:sp>
      <p:pic>
        <p:nvPicPr>
          <p:cNvPr id="154" name="图片 153" descr="销售中心"/>
          <p:cNvPicPr>
            <a:picLocks noChangeAspect="1"/>
          </p:cNvPicPr>
          <p:nvPr/>
        </p:nvPicPr>
        <p:blipFill>
          <a:blip r:embed="rId3" cstate="print"/>
          <a:srcRect b="25926"/>
          <a:stretch>
            <a:fillRect/>
          </a:stretch>
        </p:blipFill>
        <p:spPr>
          <a:xfrm>
            <a:off x="2901315" y="2415540"/>
            <a:ext cx="609600" cy="571500"/>
          </a:xfrm>
          <a:prstGeom prst="rect">
            <a:avLst/>
          </a:prstGeom>
        </p:spPr>
      </p:pic>
      <p:sp>
        <p:nvSpPr>
          <p:cNvPr id="156" name="椭圆 155"/>
          <p:cNvSpPr/>
          <p:nvPr/>
        </p:nvSpPr>
        <p:spPr>
          <a:xfrm>
            <a:off x="5520055" y="4669790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3" name="图片 32" descr="云设计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5335" y="4920615"/>
            <a:ext cx="527685" cy="517525"/>
          </a:xfrm>
          <a:prstGeom prst="rect">
            <a:avLst/>
          </a:prstGeom>
        </p:spPr>
      </p:pic>
      <p:pic>
        <p:nvPicPr>
          <p:cNvPr id="34" name="图片 33" descr="商城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1045" y="2414270"/>
            <a:ext cx="524510" cy="534035"/>
          </a:xfrm>
          <a:prstGeom prst="rect">
            <a:avLst/>
          </a:prstGeom>
        </p:spPr>
      </p:pic>
      <p:sp>
        <p:nvSpPr>
          <p:cNvPr id="184" name="文本框 183"/>
          <p:cNvSpPr txBox="1"/>
          <p:nvPr/>
        </p:nvSpPr>
        <p:spPr>
          <a:xfrm>
            <a:off x="9043670" y="3859530"/>
            <a:ext cx="2997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制作营销活动推图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474460" y="1685925"/>
            <a:ext cx="668020" cy="666750"/>
            <a:chOff x="-2841596" y="4210017"/>
            <a:chExt cx="958733" cy="973330"/>
          </a:xfrm>
        </p:grpSpPr>
        <p:sp>
          <p:nvSpPr>
            <p:cNvPr id="40" name="椭圆 39"/>
            <p:cNvSpPr/>
            <p:nvPr/>
          </p:nvSpPr>
          <p:spPr>
            <a:xfrm>
              <a:off x="-2841596" y="4210017"/>
              <a:ext cx="958733" cy="973330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2760218" y="4317982"/>
              <a:ext cx="877355" cy="8518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6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定金预售</a:t>
              </a:r>
            </a:p>
          </p:txBody>
        </p:sp>
      </p:grpSp>
      <p:cxnSp>
        <p:nvCxnSpPr>
          <p:cNvPr id="212" name="肘形连接符 211"/>
          <p:cNvCxnSpPr>
            <a:endCxn id="28" idx="4"/>
          </p:cNvCxnSpPr>
          <p:nvPr/>
        </p:nvCxnSpPr>
        <p:spPr>
          <a:xfrm flipV="1">
            <a:off x="6880860" y="3498215"/>
            <a:ext cx="2084070" cy="1997710"/>
          </a:xfrm>
          <a:prstGeom prst="bentConnector2">
            <a:avLst/>
          </a:prstGeom>
          <a:ln w="28575" cmpd="sng">
            <a:solidFill>
              <a:srgbClr val="E27A08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052879" y="1769172"/>
            <a:ext cx="1245802" cy="669376"/>
            <a:chOff x="7340867" y="1170819"/>
            <a:chExt cx="1245802" cy="669376"/>
          </a:xfrm>
        </p:grpSpPr>
        <p:sp>
          <p:nvSpPr>
            <p:cNvPr id="43" name="椭圆 42"/>
            <p:cNvSpPr/>
            <p:nvPr/>
          </p:nvSpPr>
          <p:spPr>
            <a:xfrm>
              <a:off x="7340867" y="117081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436356" y="1229503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视频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导购</a:t>
              </a:r>
            </a:p>
          </p:txBody>
        </p:sp>
      </p:grpSp>
      <p:sp>
        <p:nvSpPr>
          <p:cNvPr id="226" name="文本框 225"/>
          <p:cNvSpPr txBox="1"/>
          <p:nvPr/>
        </p:nvSpPr>
        <p:spPr>
          <a:xfrm>
            <a:off x="2901315" y="3613785"/>
            <a:ext cx="262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制作获客海报</a:t>
            </a:r>
          </a:p>
        </p:txBody>
      </p:sp>
      <p:cxnSp>
        <p:nvCxnSpPr>
          <p:cNvPr id="227" name="肘形连接符 226"/>
          <p:cNvCxnSpPr>
            <a:endCxn id="47" idx="4"/>
          </p:cNvCxnSpPr>
          <p:nvPr/>
        </p:nvCxnSpPr>
        <p:spPr>
          <a:xfrm rot="10800000">
            <a:off x="3237865" y="3529965"/>
            <a:ext cx="2283460" cy="1948815"/>
          </a:xfrm>
          <a:prstGeom prst="bentConnector2">
            <a:avLst/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520055" y="3546475"/>
            <a:ext cx="504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制作化妆品商城活动推图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579725" y="2214554"/>
            <a:ext cx="1395061" cy="1316523"/>
            <a:chOff x="2518130" y="3183564"/>
            <a:chExt cx="1395061" cy="1316523"/>
          </a:xfrm>
        </p:grpSpPr>
        <p:sp>
          <p:nvSpPr>
            <p:cNvPr id="47" name="椭圆 46"/>
            <p:cNvSpPr/>
            <p:nvPr/>
          </p:nvSpPr>
          <p:spPr>
            <a:xfrm>
              <a:off x="2518130" y="3183564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2714390" y="3909633"/>
              <a:ext cx="1198801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销售系统</a:t>
              </a:r>
            </a:p>
          </p:txBody>
        </p:sp>
      </p:grpSp>
      <p:cxnSp>
        <p:nvCxnSpPr>
          <p:cNvPr id="49" name="直接箭头连接符 48"/>
          <p:cNvCxnSpPr>
            <a:endCxn id="25" idx="4"/>
          </p:cNvCxnSpPr>
          <p:nvPr/>
        </p:nvCxnSpPr>
        <p:spPr>
          <a:xfrm flipV="1">
            <a:off x="6117590" y="3485515"/>
            <a:ext cx="1905" cy="114173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742999" y="4669852"/>
            <a:ext cx="1231197" cy="669376"/>
            <a:chOff x="7612012" y="791089"/>
            <a:chExt cx="1231197" cy="669376"/>
          </a:xfrm>
        </p:grpSpPr>
        <p:sp>
          <p:nvSpPr>
            <p:cNvPr id="51" name="椭圆 50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多种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模版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56914" y="4483797"/>
            <a:ext cx="1231197" cy="669376"/>
            <a:chOff x="7612012" y="791089"/>
            <a:chExt cx="1231197" cy="669376"/>
          </a:xfrm>
        </p:grpSpPr>
        <p:sp>
          <p:nvSpPr>
            <p:cNvPr id="54" name="椭圆 53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三步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做图</a:t>
              </a:r>
            </a:p>
          </p:txBody>
        </p:sp>
      </p:grpSp>
      <p:pic>
        <p:nvPicPr>
          <p:cNvPr id="2" name="图片 1" descr="互动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12835" y="2415540"/>
            <a:ext cx="504825" cy="485775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5744289" y="1358522"/>
            <a:ext cx="601345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新客有礼</a:t>
            </a:r>
            <a:endParaRPr lang="zh-CN" sz="1600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09051" y="1471295"/>
            <a:ext cx="970915" cy="666750"/>
            <a:chOff x="-2665706" y="4192404"/>
            <a:chExt cx="1393444" cy="973330"/>
          </a:xfrm>
        </p:grpSpPr>
        <p:sp>
          <p:nvSpPr>
            <p:cNvPr id="9" name="椭圆 8"/>
            <p:cNvSpPr/>
            <p:nvPr/>
          </p:nvSpPr>
          <p:spPr>
            <a:xfrm>
              <a:off x="-2579129" y="4192404"/>
              <a:ext cx="958733" cy="973330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-2665706" y="4449178"/>
              <a:ext cx="1393444" cy="4922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6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分销宝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9675679" y="2169222"/>
            <a:ext cx="693687" cy="669376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9680575" y="2214245"/>
            <a:ext cx="688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sym typeface="+mn-ea"/>
              </a:rPr>
              <a:t>全民砍价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97240" y="6224270"/>
            <a:ext cx="33159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注：部分功能有版本限制，详细以各产品功能列表为准</a:t>
            </a:r>
          </a:p>
        </p:txBody>
      </p:sp>
      <p:pic>
        <p:nvPicPr>
          <p:cNvPr id="5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93" grpId="0" bldLvl="0" animBg="1"/>
      <p:bldP spid="6" grpId="0"/>
      <p:bldP spid="23" grpId="0"/>
      <p:bldP spid="31" grpId="0"/>
      <p:bldP spid="184" grpId="0"/>
      <p:bldP spid="226" grpId="0"/>
      <p:bldP spid="45" grpId="0"/>
      <p:bldP spid="101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" y="2035810"/>
            <a:ext cx="2743200" cy="4184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401955" y="415925"/>
            <a:ext cx="2764155" cy="638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、获客转化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1525" y="1081405"/>
            <a:ext cx="6489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营销活动：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通过分享化妆品</a:t>
            </a:r>
            <a:r>
              <a:rPr lang="zh-CN" altLang="en-US" sz="1600" u="sng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分销宝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活动给好友下单可领取</a:t>
            </a:r>
            <a:r>
              <a:rPr lang="en-US" altLang="zh-CN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元佣金，有助于商家拓宽销售渠道，创造更多的收益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61910" y="1054100"/>
            <a:ext cx="4398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云设计：</a:t>
            </a:r>
            <a:r>
              <a:rPr lang="zh-CN" altLang="en-US" sz="160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制作商城活动推图发布在多个社交平台，吸引了来自各地的消费者线上购物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5085" y="2036445"/>
            <a:ext cx="2334260" cy="4183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8805" y="1973580"/>
            <a:ext cx="2051050" cy="43084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88430" y="1159510"/>
            <a:ext cx="4892040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获客文章</a:t>
            </a:r>
            <a:endParaRPr lang="zh-CN" altLang="en-US" sz="1600" b="1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8"/>
          <p:cNvSpPr/>
          <p:nvPr>
            <p:custDataLst>
              <p:tags r:id="rId1"/>
            </p:custDataLst>
          </p:nvPr>
        </p:nvSpPr>
        <p:spPr>
          <a:xfrm>
            <a:off x="401955" y="415925"/>
            <a:ext cx="2734310" cy="638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、获客转化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44550" y="2101850"/>
            <a:ext cx="4603750" cy="3269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170930" y="1606550"/>
            <a:ext cx="2019300" cy="400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856105" y="1606550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销售系统：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160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获客海报</a:t>
            </a:r>
            <a:endParaRPr lang="zh-CN" altLang="en-US" sz="160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141460" y="1607185"/>
            <a:ext cx="1899285" cy="400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9287510" y="1159510"/>
            <a:ext cx="2653030" cy="337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③商机雷达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220" y="5720080"/>
            <a:ext cx="10862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化妆品销售人员可以分享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获客海报、获客文章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到自己的朋友圈或社群里面进行获客，客户点击进入，可以通过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商机雷达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获取客户基本信息和行为动态，分析客户的喜好，针对性的推荐合适的护肤品</a:t>
            </a:r>
          </a:p>
        </p:txBody>
      </p:sp>
      <p:pic>
        <p:nvPicPr>
          <p:cNvPr id="1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401955" y="415925"/>
            <a:ext cx="2752090" cy="638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、获客转化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r="1876"/>
          <a:stretch>
            <a:fillRect/>
          </a:stretch>
        </p:blipFill>
        <p:spPr>
          <a:xfrm>
            <a:off x="9193530" y="2649855"/>
            <a:ext cx="1924050" cy="35248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9930" y="2649855"/>
            <a:ext cx="1934210" cy="3441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9070" y="2649855"/>
            <a:ext cx="2096135" cy="3729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694815" y="219519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新人有礼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2010" y="219519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短视频导购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22130" y="219519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定金预售</a:t>
            </a:r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9020" y="1137285"/>
            <a:ext cx="10431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新用户通过注册会员领取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新客礼包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，促进新用户下单；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短视频导购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可以帮助用户了解化妆品详情信息，便于客户快速下单，减少消费顾虑；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定金预售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可以帮助商家进货囤货，提前获取现金流，有助于后续开展营销活动。</a:t>
            </a:r>
          </a:p>
        </p:txBody>
      </p:sp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9" grpId="0"/>
      <p:bldP spid="1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/>
          <p:cNvSpPr/>
          <p:nvPr/>
        </p:nvSpPr>
        <p:spPr>
          <a:xfrm>
            <a:off x="7662545" y="3966210"/>
            <a:ext cx="3790950" cy="257873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云形 11"/>
          <p:cNvSpPr/>
          <p:nvPr/>
        </p:nvSpPr>
        <p:spPr>
          <a:xfrm>
            <a:off x="741045" y="1211580"/>
            <a:ext cx="4174490" cy="251142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411480" y="415925"/>
            <a:ext cx="2743200" cy="638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、获客转化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14065" y="415925"/>
            <a:ext cx="87229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无论是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推广员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（裂变分销）还是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分销商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（传统分销），商家可自主选择适合的运营方式去经营。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这两种销售运营模式都是可以帮助化妆品公司提高客流，实现更多的营收！</a:t>
            </a: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104130" y="1325880"/>
            <a:ext cx="6147435" cy="2397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44550" y="3966845"/>
            <a:ext cx="6160135" cy="24206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381125" y="1459230"/>
            <a:ext cx="40811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推广员功能特色：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①门槛低，人人皆可推广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②快速拓宽渠道，降低成本获客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③全链路追踪，自动结算分润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④业务匹配高，低成本试运营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3430" y="4286885"/>
            <a:ext cx="32829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分销商功能特色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代理招商，拓宽销售渠道</a:t>
            </a:r>
            <a:endParaRPr lang="zh-CN" altLang="en-US" sz="16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②完善的招商审核机制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③层级差价利润和激励引擎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④完善的分销商管理系统</a:t>
            </a:r>
          </a:p>
        </p:txBody>
      </p:sp>
      <p:pic>
        <p:nvPicPr>
          <p:cNvPr id="14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22" grpId="0" animBg="1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166" b="-91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31950" y="1628775"/>
            <a:ext cx="8856663" cy="454342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631950" y="1030288"/>
            <a:ext cx="2519363" cy="59848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latin typeface="+mn-ea"/>
              </a:rPr>
              <a:t>目录 </a:t>
            </a:r>
            <a:r>
              <a:rPr lang="en-US" altLang="zh-CN" sz="2400">
                <a:latin typeface="+mn-ea"/>
              </a:rPr>
              <a:t>CONTENTS</a:t>
            </a:r>
            <a:endParaRPr lang="zh-CN" altLang="en-US" sz="240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5057" y="2178050"/>
            <a:ext cx="4068762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化妆品行业现状分析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0844" y="2178050"/>
            <a:ext cx="755650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01.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95057" y="3122613"/>
            <a:ext cx="4068762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商城产品组合介绍</a:t>
            </a:r>
          </a:p>
        </p:txBody>
      </p:sp>
      <p:sp>
        <p:nvSpPr>
          <p:cNvPr id="8" name="矩形 7"/>
          <p:cNvSpPr/>
          <p:nvPr/>
        </p:nvSpPr>
        <p:spPr>
          <a:xfrm>
            <a:off x="4210844" y="3122613"/>
            <a:ext cx="755650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02.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95057" y="4065588"/>
            <a:ext cx="4068762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解决方案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0844" y="4065588"/>
            <a:ext cx="755650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03.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95057" y="5008563"/>
            <a:ext cx="4068762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案例参考</a:t>
            </a:r>
          </a:p>
        </p:txBody>
      </p:sp>
      <p:sp>
        <p:nvSpPr>
          <p:cNvPr id="12" name="矩形 11"/>
          <p:cNvSpPr/>
          <p:nvPr/>
        </p:nvSpPr>
        <p:spPr>
          <a:xfrm>
            <a:off x="4210844" y="5008563"/>
            <a:ext cx="755650" cy="57975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04.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14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8"/>
          <p:cNvSpPr/>
          <p:nvPr>
            <p:custDataLst>
              <p:tags r:id="rId2"/>
            </p:custDataLst>
          </p:nvPr>
        </p:nvSpPr>
        <p:spPr>
          <a:xfrm>
            <a:off x="411480" y="415925"/>
            <a:ext cx="3227070" cy="6381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、运营管理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组合介绍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5202020" y="1320902"/>
            <a:ext cx="2258675" cy="2258674"/>
            <a:chOff x="3709182" y="1565261"/>
            <a:chExt cx="1743055" cy="1743054"/>
          </a:xfrm>
        </p:grpSpPr>
        <p:sp>
          <p:nvSpPr>
            <p:cNvPr id="3" name="下箭头 2"/>
            <p:cNvSpPr/>
            <p:nvPr>
              <p:custDataLst>
                <p:tags r:id="rId11"/>
              </p:custDataLst>
            </p:nvPr>
          </p:nvSpPr>
          <p:spPr>
            <a:xfrm>
              <a:off x="3709182" y="1565261"/>
              <a:ext cx="1743055" cy="1743054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endParaRPr lang="zh-CN" altLang="en-US" sz="1800">
                <a:sym typeface="Arial" panose="020B0604020202020204" pitchFamily="34" charset="0"/>
              </a:endParaRPr>
            </a:p>
          </p:txBody>
        </p:sp>
        <p:sp>
          <p:nvSpPr>
            <p:cNvPr id="4" name="下箭头 4"/>
            <p:cNvSpPr/>
            <p:nvPr>
              <p:custDataLst>
                <p:tags r:id="rId12"/>
              </p:custDataLst>
            </p:nvPr>
          </p:nvSpPr>
          <p:spPr>
            <a:xfrm>
              <a:off x="4144946" y="1565261"/>
              <a:ext cx="871527" cy="1438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eaVert" wrap="square" lIns="128016" tIns="128016" rIns="128016" bIns="128016" numCol="1" spcCol="1270" anchor="ctr" anchorCtr="0">
              <a:normAutofit/>
            </a:bodyPr>
            <a:lstStyle/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会员管理</a:t>
              </a:r>
            </a:p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en-US" altLang="zh-CN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商城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6848573" y="3859554"/>
            <a:ext cx="2162177" cy="2162176"/>
            <a:chOff x="5006088" y="3558392"/>
            <a:chExt cx="1743055" cy="1743054"/>
          </a:xfrm>
        </p:grpSpPr>
        <p:sp>
          <p:nvSpPr>
            <p:cNvPr id="8" name="下箭头 7"/>
            <p:cNvSpPr/>
            <p:nvPr>
              <p:custDataLst>
                <p:tags r:id="rId9"/>
              </p:custDataLst>
            </p:nvPr>
          </p:nvSpPr>
          <p:spPr>
            <a:xfrm rot="7200000">
              <a:off x="5006089" y="3558391"/>
              <a:ext cx="1743054" cy="1743055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endParaRPr lang="zh-CN" altLang="en-US" sz="1800">
                <a:sym typeface="Arial" panose="020B0604020202020204" pitchFamily="34" charset="0"/>
              </a:endParaRPr>
            </a:p>
          </p:txBody>
        </p:sp>
        <p:sp>
          <p:nvSpPr>
            <p:cNvPr id="5" name="下箭头 6"/>
            <p:cNvSpPr/>
            <p:nvPr>
              <p:custDataLst>
                <p:tags r:id="rId10"/>
              </p:custDataLst>
            </p:nvPr>
          </p:nvSpPr>
          <p:spPr>
            <a:xfrm rot="1800000">
              <a:off x="5290690" y="4070413"/>
              <a:ext cx="1438020" cy="871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rmAutofit/>
            </a:bodyPr>
            <a:lstStyle/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订单管理</a:t>
              </a:r>
            </a:p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en-US" altLang="zh-CN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商城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5"/>
            </p:custDataLst>
          </p:nvPr>
        </p:nvGrpSpPr>
        <p:grpSpPr>
          <a:xfrm>
            <a:off x="3751898" y="3864439"/>
            <a:ext cx="2122541" cy="2122540"/>
            <a:chOff x="2412275" y="3558392"/>
            <a:chExt cx="1743055" cy="1743054"/>
          </a:xfrm>
        </p:grpSpPr>
        <p:sp>
          <p:nvSpPr>
            <p:cNvPr id="15" name="下箭头 14"/>
            <p:cNvSpPr/>
            <p:nvPr>
              <p:custDataLst>
                <p:tags r:id="rId7"/>
              </p:custDataLst>
            </p:nvPr>
          </p:nvSpPr>
          <p:spPr>
            <a:xfrm rot="14400000">
              <a:off x="2412276" y="3558391"/>
              <a:ext cx="1743054" cy="1743055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normAutofit/>
            </a:bodyPr>
            <a:lstStyle/>
            <a:p>
              <a:endParaRPr lang="zh-CN" altLang="en-US" sz="1800">
                <a:sym typeface="Arial" panose="020B0604020202020204" pitchFamily="34" charset="0"/>
              </a:endParaRPr>
            </a:p>
          </p:txBody>
        </p:sp>
        <p:sp>
          <p:nvSpPr>
            <p:cNvPr id="17" name="下箭头 8"/>
            <p:cNvSpPr/>
            <p:nvPr>
              <p:custDataLst>
                <p:tags r:id="rId8"/>
              </p:custDataLst>
            </p:nvPr>
          </p:nvSpPr>
          <p:spPr>
            <a:xfrm rot="19800000">
              <a:off x="2432709" y="4070413"/>
              <a:ext cx="1438020" cy="871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rmAutofit/>
            </a:bodyPr>
            <a:lstStyle/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员工管理</a:t>
              </a:r>
            </a:p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en-US" altLang="zh-CN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商城</a:t>
              </a:r>
            </a:p>
            <a:p>
              <a:pPr mar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SzPct val="100000"/>
              </a:pPr>
              <a:r>
                <a:rPr lang="en-US" altLang="zh-CN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-</a:t>
              </a:r>
              <a:r>
                <a: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销售系统</a:t>
              </a:r>
            </a:p>
          </p:txBody>
        </p:sp>
      </p:grp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5611346" y="3373845"/>
            <a:ext cx="1438865" cy="1188591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</a:t>
            </a:r>
          </a:p>
        </p:txBody>
      </p:sp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085" y="1401445"/>
            <a:ext cx="5407025" cy="391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会员管理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客户通过在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注册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会员卡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，每次消费会累计会员积分，可以在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积分商城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进行兑换相应积分的化妆品小样，提升会员参与积极性以及满意度，可带来叠加复购和老带新的效果。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3130" eaLnBrk="1" fontAlgn="auto" hangingPunct="1">
              <a:lnSpc>
                <a:spcPct val="46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8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56235" y="495935"/>
            <a:ext cx="277241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、运营管理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99860" y="3894455"/>
            <a:ext cx="3594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产品页面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20485" y="884555"/>
            <a:ext cx="5411470" cy="247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订单管理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：客户购买产品后，可以在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后台关联物流轨迹，在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订单管理页面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也可以了解客户的购买情况，了解化妆品实时售卖情况，在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产品页面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可以看到库存，便于商家开展清仓促销活动，也有助于分析化妆品的销售情况，针对性补货，提高化妆品的销售额。</a:t>
            </a:r>
            <a:endParaRPr lang="zh-CN" altLang="en-US" sz="16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endParaRPr lang="zh-CN" altLang="en-US" sz="16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-481" t="1330" r="481" b="11115"/>
          <a:stretch>
            <a:fillRect/>
          </a:stretch>
        </p:blipFill>
        <p:spPr>
          <a:xfrm>
            <a:off x="755650" y="3363595"/>
            <a:ext cx="1840230" cy="2874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015" y="3293110"/>
            <a:ext cx="1764665" cy="2944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 b="3211"/>
          <a:stretch>
            <a:fillRect/>
          </a:stretch>
        </p:blipFill>
        <p:spPr>
          <a:xfrm>
            <a:off x="7126605" y="3363595"/>
            <a:ext cx="3999230" cy="2654935"/>
          </a:xfrm>
          <a:prstGeom prst="rect">
            <a:avLst/>
          </a:prstGeom>
        </p:spPr>
      </p:pic>
      <p:pic>
        <p:nvPicPr>
          <p:cNvPr id="9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618" r="11488" b="30183"/>
          <a:stretch>
            <a:fillRect/>
          </a:stretch>
        </p:blipFill>
        <p:spPr>
          <a:xfrm>
            <a:off x="1092200" y="1737360"/>
            <a:ext cx="10327640" cy="4601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054600" y="1169670"/>
            <a:ext cx="25679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商城：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订单管理</a:t>
            </a: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82905" y="385445"/>
            <a:ext cx="271272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、运营管理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7545" y="1122045"/>
            <a:ext cx="108375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员工管理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</a:p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将员工设置为化妆品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分销员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，设置销售佣金，提高分销员整体积极性，拓宽商家的销售渠道，增加业绩收入。</a:t>
            </a:r>
          </a:p>
          <a:p>
            <a:pPr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销售系统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实现</a:t>
            </a:r>
            <a:r>
              <a:rPr lang="zh-CN" altLang="en-US" sz="1600" u="sng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全员营销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，分配员工任务，设置推广积分，完成任务可以获得相应积分，公布销售排行榜，在后台可以监控到员工的完成进度，便于了解员工的工作开展情况，及时做出相应的帮助，提高整体销售业绩。</a:t>
            </a:r>
            <a:endParaRPr lang="zh-CN" altLang="en-US" sz="1600"/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93065" y="356235"/>
            <a:ext cx="2762885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、运营管理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90" y="2961640"/>
            <a:ext cx="2263775" cy="3552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5" y="2983865"/>
            <a:ext cx="5683885" cy="3553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0215" y="2961640"/>
            <a:ext cx="1736725" cy="357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309245" y="262890"/>
            <a:ext cx="11592560" cy="633031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</a:p>
        </p:txBody>
      </p:sp>
      <p:sp>
        <p:nvSpPr>
          <p:cNvPr id="11" name="椭圆 10"/>
          <p:cNvSpPr/>
          <p:nvPr/>
        </p:nvSpPr>
        <p:spPr>
          <a:xfrm>
            <a:off x="9724574" y="2281617"/>
            <a:ext cx="693687" cy="669376"/>
          </a:xfrm>
          <a:prstGeom prst="ellipse">
            <a:avLst/>
          </a:prstGeom>
          <a:solidFill>
            <a:srgbClr val="E27A0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33375" y="362585"/>
            <a:ext cx="334137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b="1" spc="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、营销复购</a:t>
            </a:r>
            <a:r>
              <a:rPr lang="en-US" altLang="zh-CN" sz="2000" b="1" spc="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组合介绍</a:t>
            </a:r>
          </a:p>
        </p:txBody>
      </p:sp>
      <p:sp>
        <p:nvSpPr>
          <p:cNvPr id="93" name="椭圆 92"/>
          <p:cNvSpPr/>
          <p:nvPr/>
        </p:nvSpPr>
        <p:spPr>
          <a:xfrm>
            <a:off x="1526054" y="2134520"/>
            <a:ext cx="732016" cy="732016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944630" y="2888761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71295" y="2292350"/>
            <a:ext cx="840740" cy="3371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29740" y="3136265"/>
            <a:ext cx="1046480" cy="733425"/>
            <a:chOff x="1130661" y="3855629"/>
            <a:chExt cx="1280195" cy="929782"/>
          </a:xfrm>
        </p:grpSpPr>
        <p:sp>
          <p:nvSpPr>
            <p:cNvPr id="8" name="椭圆 7"/>
            <p:cNvSpPr/>
            <p:nvPr/>
          </p:nvSpPr>
          <p:spPr>
            <a:xfrm>
              <a:off x="1130661" y="3855629"/>
              <a:ext cx="1023845" cy="929782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60543" y="4005277"/>
              <a:ext cx="1150313" cy="7398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</a:p>
            <a:p>
              <a:r>
                <a:rPr 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消息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57304" y="1612327"/>
            <a:ext cx="693687" cy="669376"/>
            <a:chOff x="8154302" y="435489"/>
            <a:chExt cx="693687" cy="669376"/>
          </a:xfrm>
        </p:grpSpPr>
        <p:sp>
          <p:nvSpPr>
            <p:cNvPr id="19" name="椭圆 18"/>
            <p:cNvSpPr/>
            <p:nvPr/>
          </p:nvSpPr>
          <p:spPr>
            <a:xfrm>
              <a:off x="8154302" y="4354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17167" y="508514"/>
              <a:ext cx="630555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智能推送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149090" y="887730"/>
            <a:ext cx="4612005" cy="275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将微信促销活动推送活跃粉丝，刺激客户进商城消费</a:t>
            </a:r>
          </a:p>
        </p:txBody>
      </p:sp>
      <p:sp>
        <p:nvSpPr>
          <p:cNvPr id="123" name="椭圆 122"/>
          <p:cNvSpPr/>
          <p:nvPr/>
        </p:nvSpPr>
        <p:spPr>
          <a:xfrm>
            <a:off x="2567305" y="2224405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456652" y="2230272"/>
            <a:ext cx="4749445" cy="1316523"/>
            <a:chOff x="5407757" y="3189122"/>
            <a:chExt cx="4749445" cy="1316523"/>
          </a:xfrm>
        </p:grpSpPr>
        <p:sp>
          <p:nvSpPr>
            <p:cNvPr id="25" name="椭圆 24"/>
            <p:cNvSpPr/>
            <p:nvPr/>
          </p:nvSpPr>
          <p:spPr>
            <a:xfrm>
              <a:off x="5407757" y="3189122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653928" y="3908525"/>
              <a:ext cx="1503274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商城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53390" y="2182166"/>
            <a:ext cx="3970188" cy="1316523"/>
            <a:chOff x="5605130" y="3141016"/>
            <a:chExt cx="3970188" cy="1316523"/>
          </a:xfrm>
        </p:grpSpPr>
        <p:sp>
          <p:nvSpPr>
            <p:cNvPr id="28" name="椭圆 27"/>
            <p:cNvSpPr/>
            <p:nvPr/>
          </p:nvSpPr>
          <p:spPr>
            <a:xfrm>
              <a:off x="8258795" y="3141016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05130" y="3899841"/>
              <a:ext cx="1049020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营销活动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6622415" y="2438400"/>
            <a:ext cx="1781810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通过营销活动领取满减优惠券，进商城消费</a:t>
            </a:r>
          </a:p>
        </p:txBody>
      </p:sp>
      <p:sp>
        <p:nvSpPr>
          <p:cNvPr id="32" name="矩形 31"/>
          <p:cNvSpPr/>
          <p:nvPr/>
        </p:nvSpPr>
        <p:spPr>
          <a:xfrm>
            <a:off x="5855335" y="5518150"/>
            <a:ext cx="119888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云设计</a:t>
            </a:r>
          </a:p>
        </p:txBody>
      </p:sp>
      <p:sp>
        <p:nvSpPr>
          <p:cNvPr id="156" name="椭圆 155"/>
          <p:cNvSpPr/>
          <p:nvPr/>
        </p:nvSpPr>
        <p:spPr>
          <a:xfrm>
            <a:off x="5520055" y="4669790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 descr="云设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390" y="4910455"/>
            <a:ext cx="527685" cy="517525"/>
          </a:xfrm>
          <a:prstGeom prst="rect">
            <a:avLst/>
          </a:prstGeom>
        </p:spPr>
      </p:pic>
      <p:pic>
        <p:nvPicPr>
          <p:cNvPr id="34" name="图片 33" descr="商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2675" y="2415540"/>
            <a:ext cx="524510" cy="534035"/>
          </a:xfrm>
          <a:prstGeom prst="rect">
            <a:avLst/>
          </a:prstGeom>
        </p:spPr>
      </p:pic>
      <p:sp>
        <p:nvSpPr>
          <p:cNvPr id="184" name="文本框 183"/>
          <p:cNvSpPr txBox="1"/>
          <p:nvPr/>
        </p:nvSpPr>
        <p:spPr>
          <a:xfrm>
            <a:off x="8971280" y="3869690"/>
            <a:ext cx="2997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制作商城店铺图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9611360" y="2971800"/>
            <a:ext cx="902335" cy="666750"/>
            <a:chOff x="-2922705" y="4210017"/>
            <a:chExt cx="1295019" cy="973330"/>
          </a:xfrm>
        </p:grpSpPr>
        <p:sp>
          <p:nvSpPr>
            <p:cNvPr id="40" name="椭圆 39"/>
            <p:cNvSpPr/>
            <p:nvPr/>
          </p:nvSpPr>
          <p:spPr>
            <a:xfrm>
              <a:off x="-2785093" y="4210017"/>
              <a:ext cx="1019793" cy="973330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2922705" y="4450105"/>
              <a:ext cx="1295019" cy="4922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优惠券</a:t>
              </a:r>
            </a:p>
          </p:txBody>
        </p:sp>
      </p:grpSp>
      <p:cxnSp>
        <p:nvCxnSpPr>
          <p:cNvPr id="212" name="肘形连接符 211"/>
          <p:cNvCxnSpPr>
            <a:endCxn id="28" idx="4"/>
          </p:cNvCxnSpPr>
          <p:nvPr/>
        </p:nvCxnSpPr>
        <p:spPr>
          <a:xfrm flipV="1">
            <a:off x="6880860" y="3498215"/>
            <a:ext cx="2084070" cy="1997710"/>
          </a:xfrm>
          <a:prstGeom prst="bentConnector2">
            <a:avLst/>
          </a:prstGeom>
          <a:ln w="28575" cmpd="sng">
            <a:solidFill>
              <a:srgbClr val="E27A08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9131484" y="1553272"/>
            <a:ext cx="1245802" cy="669376"/>
            <a:chOff x="7340867" y="1170819"/>
            <a:chExt cx="1245802" cy="669376"/>
          </a:xfrm>
        </p:grpSpPr>
        <p:sp>
          <p:nvSpPr>
            <p:cNvPr id="43" name="椭圆 42"/>
            <p:cNvSpPr/>
            <p:nvPr/>
          </p:nvSpPr>
          <p:spPr>
            <a:xfrm>
              <a:off x="7340867" y="117081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36356" y="1229503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组合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套餐</a:t>
              </a:r>
            </a:p>
          </p:txBody>
        </p:sp>
      </p:grpSp>
      <p:sp>
        <p:nvSpPr>
          <p:cNvPr id="226" name="文本框 225"/>
          <p:cNvSpPr txBox="1"/>
          <p:nvPr/>
        </p:nvSpPr>
        <p:spPr>
          <a:xfrm>
            <a:off x="2653665" y="3580130"/>
            <a:ext cx="262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制作微信公众号图片</a:t>
            </a:r>
          </a:p>
        </p:txBody>
      </p:sp>
      <p:cxnSp>
        <p:nvCxnSpPr>
          <p:cNvPr id="227" name="肘形连接符 226"/>
          <p:cNvCxnSpPr>
            <a:endCxn id="47" idx="4"/>
          </p:cNvCxnSpPr>
          <p:nvPr/>
        </p:nvCxnSpPr>
        <p:spPr>
          <a:xfrm rot="10800000">
            <a:off x="3238500" y="3540760"/>
            <a:ext cx="2282190" cy="1938655"/>
          </a:xfrm>
          <a:prstGeom prst="bentConnector2">
            <a:avLst/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097905" y="3837940"/>
            <a:ext cx="93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制作营销活动图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579725" y="2224714"/>
            <a:ext cx="1316523" cy="1316523"/>
            <a:chOff x="2518130" y="3183564"/>
            <a:chExt cx="1316523" cy="1316523"/>
          </a:xfrm>
        </p:grpSpPr>
        <p:sp>
          <p:nvSpPr>
            <p:cNvPr id="47" name="椭圆 46"/>
            <p:cNvSpPr/>
            <p:nvPr/>
          </p:nvSpPr>
          <p:spPr>
            <a:xfrm>
              <a:off x="2518130" y="3183564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635650" y="3909633"/>
              <a:ext cx="1198801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公众号助手</a:t>
              </a:r>
            </a:p>
          </p:txBody>
        </p:sp>
      </p:grpSp>
      <p:cxnSp>
        <p:nvCxnSpPr>
          <p:cNvPr id="49" name="直接箭头连接符 48"/>
          <p:cNvCxnSpPr>
            <a:endCxn id="25" idx="4"/>
          </p:cNvCxnSpPr>
          <p:nvPr/>
        </p:nvCxnSpPr>
        <p:spPr>
          <a:xfrm flipH="1" flipV="1">
            <a:off x="6115050" y="3546475"/>
            <a:ext cx="5715" cy="110490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742999" y="4669852"/>
            <a:ext cx="1231197" cy="669376"/>
            <a:chOff x="7612012" y="791089"/>
            <a:chExt cx="1231197" cy="669376"/>
          </a:xfrm>
        </p:grpSpPr>
        <p:sp>
          <p:nvSpPr>
            <p:cNvPr id="51" name="椭圆 50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多种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模版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56914" y="4483797"/>
            <a:ext cx="1231197" cy="669376"/>
            <a:chOff x="7612012" y="791089"/>
            <a:chExt cx="1231197" cy="669376"/>
          </a:xfrm>
        </p:grpSpPr>
        <p:sp>
          <p:nvSpPr>
            <p:cNvPr id="54" name="椭圆 53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三步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做图</a:t>
              </a:r>
            </a:p>
          </p:txBody>
        </p:sp>
      </p:grpSp>
      <p:pic>
        <p:nvPicPr>
          <p:cNvPr id="2" name="图片 1" descr="互动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3270" y="2438400"/>
            <a:ext cx="504825" cy="48577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6795145" y="2883046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>
            <a:off x="9761934" y="2324357"/>
            <a:ext cx="601345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秒杀活动</a:t>
            </a:r>
          </a:p>
        </p:txBody>
      </p:sp>
      <p:cxnSp>
        <p:nvCxnSpPr>
          <p:cNvPr id="9" name="肘形连接符 8"/>
          <p:cNvCxnSpPr/>
          <p:nvPr/>
        </p:nvCxnSpPr>
        <p:spPr>
          <a:xfrm rot="16200000">
            <a:off x="6086475" y="-750570"/>
            <a:ext cx="42545" cy="5727065"/>
          </a:xfrm>
          <a:prstGeom prst="bentConnector3">
            <a:avLst>
              <a:gd name="adj1" fmla="val 2065671"/>
            </a:avLst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75100" y="2386330"/>
            <a:ext cx="1503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客户需关注公众号才可以参与营销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22415" y="1536700"/>
            <a:ext cx="927100" cy="755650"/>
            <a:chOff x="1130661" y="3855629"/>
            <a:chExt cx="1248345" cy="1039263"/>
          </a:xfrm>
        </p:grpSpPr>
        <p:sp>
          <p:nvSpPr>
            <p:cNvPr id="18" name="椭圆 17"/>
            <p:cNvSpPr/>
            <p:nvPr/>
          </p:nvSpPr>
          <p:spPr>
            <a:xfrm>
              <a:off x="1130661" y="3855629"/>
              <a:ext cx="1039263" cy="1039263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28693" y="3903846"/>
              <a:ext cx="1150313" cy="8873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粉丝专属</a:t>
              </a:r>
            </a:p>
          </p:txBody>
        </p:sp>
      </p:grpSp>
      <p:sp>
        <p:nvSpPr>
          <p:cNvPr id="36" name="椭圆 35"/>
          <p:cNvSpPr/>
          <p:nvPr/>
        </p:nvSpPr>
        <p:spPr>
          <a:xfrm>
            <a:off x="5812304" y="1359820"/>
            <a:ext cx="732016" cy="732016"/>
          </a:xfrm>
          <a:prstGeom prst="ellipse">
            <a:avLst/>
          </a:prstGeom>
          <a:solidFill>
            <a:srgbClr val="E27A0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43039" y="1434059"/>
            <a:ext cx="1150313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抽奖</a:t>
            </a:r>
          </a:p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转盘</a:t>
            </a:r>
          </a:p>
        </p:txBody>
      </p:sp>
      <p:sp>
        <p:nvSpPr>
          <p:cNvPr id="37" name="椭圆 36"/>
          <p:cNvSpPr/>
          <p:nvPr/>
        </p:nvSpPr>
        <p:spPr>
          <a:xfrm>
            <a:off x="5042535" y="1543685"/>
            <a:ext cx="680085" cy="678180"/>
          </a:xfrm>
          <a:prstGeom prst="ellipse">
            <a:avLst/>
          </a:prstGeom>
          <a:solidFill>
            <a:srgbClr val="E27A0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助手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62275" y="2455545"/>
            <a:ext cx="552450" cy="49530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106670" y="1553210"/>
            <a:ext cx="736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趣味打卡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397240" y="6224270"/>
            <a:ext cx="33159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注：部分功能有版本限制，详细以各产品功能列表为准</a:t>
            </a:r>
          </a:p>
        </p:txBody>
      </p:sp>
      <p:pic>
        <p:nvPicPr>
          <p:cNvPr id="62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3" grpId="0" bldLvl="0" animBg="1"/>
      <p:bldP spid="6" grpId="0"/>
      <p:bldP spid="23" grpId="0"/>
      <p:bldP spid="31" grpId="0"/>
      <p:bldP spid="31" grpId="1"/>
      <p:bldP spid="184" grpId="0"/>
      <p:bldP spid="226" grpId="0"/>
      <p:bldP spid="45" grpId="0"/>
      <p:bldP spid="101" grpId="0"/>
      <p:bldP spid="14" grpId="0"/>
      <p:bldP spid="14" grpId="1"/>
      <p:bldP spid="36" grpId="0" bldLvl="0" animBg="1"/>
      <p:bldP spid="35" grpId="0"/>
      <p:bldP spid="37" grpId="0" bldLvl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610" y="3954780"/>
            <a:ext cx="1564640" cy="256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650" y="3954780"/>
            <a:ext cx="1487805" cy="256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2685" y="1520190"/>
            <a:ext cx="3903345" cy="1529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836295" y="987425"/>
            <a:ext cx="5398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营销活动：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①通过设置</a:t>
            </a:r>
            <a:r>
              <a:rPr lang="zh-CN" altLang="en-US" sz="1600" u="sng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粉丝专属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引流客户关注微信公众号</a:t>
            </a: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33375" y="286385"/>
            <a:ext cx="2793365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、营销复购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6295" y="3159125"/>
            <a:ext cx="74180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②设置</a:t>
            </a:r>
            <a:r>
              <a:rPr lang="zh-CN" altLang="en-US" sz="1600" u="sng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转盘抽奖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吸引客户参与，客户领取商城优惠券引流到商城进行消费</a:t>
            </a:r>
          </a:p>
          <a:p>
            <a:pPr>
              <a:lnSpc>
                <a:spcPct val="150000"/>
              </a:lnSpc>
            </a:pPr>
            <a:endParaRPr lang="zh-CN" altLang="en-US" sz="1600" b="1"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云设计</a:t>
            </a:r>
            <a:r>
              <a:rPr lang="zh-CN" altLang="en-US" sz="1600" b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sz="1600" u="sng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营销活动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活动图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提升公司品牌形象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79385" y="349250"/>
            <a:ext cx="372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u="sng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秒杀活动、组合套餐、优惠券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，刺激客户消费欲望，提高复购率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2895" y="3159125"/>
            <a:ext cx="3295650" cy="1638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2895" y="1249045"/>
            <a:ext cx="3295650" cy="1725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2895" y="4936490"/>
            <a:ext cx="3295650" cy="1581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" y="1971675"/>
            <a:ext cx="2366645" cy="4375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523875" y="1112520"/>
            <a:ext cx="25876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微信公众号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发布营销活动推文，吸引客户参与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3280" y="1971675"/>
            <a:ext cx="2261235" cy="4357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302635" y="1112520"/>
            <a:ext cx="2575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，便于客户随时下单复购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5575" y="1971675"/>
            <a:ext cx="2661285" cy="4357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6376035" y="1358900"/>
            <a:ext cx="3265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云设计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：①制作公众号活动推图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51390" y="1605280"/>
            <a:ext cx="2009140" cy="4723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9531350" y="1112520"/>
            <a:ext cx="3265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制作商城促销页面活动</a:t>
            </a: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13055" y="286385"/>
            <a:ext cx="278765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、营销复购</a:t>
            </a:r>
            <a:r>
              <a:rPr lang="en-US" altLang="zh-CN" sz="2000" b="1" spc="2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--</a:t>
            </a:r>
            <a:r>
              <a:rPr lang="zh-CN" altLang="en-US" sz="2000" b="1" spc="2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示例</a:t>
            </a:r>
            <a:endParaRPr lang="zh-CN" altLang="en-US" sz="2000" b="1" spc="2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5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25" y="2175510"/>
            <a:ext cx="3267075" cy="3757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2150" y="1185545"/>
            <a:ext cx="4073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公众号助手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①通过推送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模板消息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将最新的商城活动触达客户，刺激客户回归商城复购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5675" y="2305050"/>
            <a:ext cx="3301365" cy="3498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5310" y="2245360"/>
            <a:ext cx="3310255" cy="3557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4860" y="1185545"/>
            <a:ext cx="5920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②对活跃的粉丝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智能推送</a:t>
            </a:r>
            <a:r>
              <a:rPr lang="zh-CN" altLang="en-US" sz="160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促销活动，提高消息触达率，增强与客户的互动联系，刺激老客户继续消费</a:t>
            </a:r>
          </a:p>
        </p:txBody>
      </p:sp>
      <p:sp>
        <p:nvSpPr>
          <p:cNvPr id="22" name="矩形: 圆角 8"/>
          <p:cNvSpPr/>
          <p:nvPr>
            <p:custDataLst>
              <p:tags r:id="rId1"/>
            </p:custDataLst>
          </p:nvPr>
        </p:nvSpPr>
        <p:spPr>
          <a:xfrm>
            <a:off x="333375" y="286385"/>
            <a:ext cx="2604770" cy="628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/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、营销复购</a:t>
            </a:r>
            <a:r>
              <a:rPr lang="en-US" altLang="zh-CN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2000" b="1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示例</a:t>
            </a:r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7325" y="2204720"/>
            <a:ext cx="6665913" cy="3419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4800600" y="1890713"/>
            <a:ext cx="2519363" cy="59848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5" name="矩形 4"/>
          <p:cNvSpPr/>
          <p:nvPr/>
        </p:nvSpPr>
        <p:spPr>
          <a:xfrm>
            <a:off x="3180080" y="2978150"/>
            <a:ext cx="6364605" cy="802005"/>
          </a:xfrm>
          <a:prstGeom prst="rect">
            <a:avLst/>
          </a:prstGeom>
          <a:effectLst/>
        </p:spPr>
        <p:txBody>
          <a:bodyPr wrap="square" lIns="63560" tIns="31780" rIns="63560" bIns="31780"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zh-CN" altLang="en-US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商城产品组合案例参考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4190" y="1141095"/>
            <a:ext cx="109143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、疫情时期，化妆品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公司业务开展困难，线下获客难，想把线下的客户引流到线上来，于是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搭建了一个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在线化妆品商城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，客户可以直接下单，快递到家。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170" name="标题 1"/>
          <p:cNvSpPr>
            <a:spLocks noGrp="1" noChangeArrowheads="1"/>
          </p:cNvSpPr>
          <p:nvPr/>
        </p:nvSpPr>
        <p:spPr>
          <a:xfrm>
            <a:off x="3238500" y="0"/>
            <a:ext cx="57150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案例参考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344420"/>
            <a:ext cx="2392045" cy="4138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85" y="3277870"/>
            <a:ext cx="1571625" cy="1524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4190" y="5247640"/>
            <a:ext cx="25787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商城案例：上海美容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4555" y="2424430"/>
            <a:ext cx="583692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✬亮点分析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、精细化产品分类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：对化妆品进行系统分类，如：水乳液、彩妆、面膜、护肤品</a:t>
            </a:r>
          </a:p>
          <a:p>
            <a:pPr>
              <a:lnSpc>
                <a:spcPct val="200000"/>
              </a:lnSpc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、丰富的营销活动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：秒杀专场、多人拼团、砍价活动，有助于激发消费者购买欲望，通过拉好友参加的形式，吸引更多的消费者加入到活动来，提高整体的消费情况</a:t>
            </a:r>
          </a:p>
          <a:p>
            <a:pPr>
              <a:lnSpc>
                <a:spcPct val="200000"/>
              </a:lnSpc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、申请开店功能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：分销商模式，助力商家拓展销售渠道，利用佣金制度提高分销商的推广销售积极性，提高销售业绩。</a:t>
            </a:r>
          </a:p>
          <a:p>
            <a:pPr>
              <a:lnSpc>
                <a:spcPct val="200000"/>
              </a:lnSpc>
            </a:pPr>
            <a:r>
              <a:rPr lang="en-US" altLang="zh-CN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、微信端在线商城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：目前微信的使用普及率达到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90%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以上，微信在线商城可以实现不用下载小程序，轻松点开，有助于提高用户留存率，便于提高化妆品的复购率。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7325" y="2190750"/>
            <a:ext cx="6665913" cy="3419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4800600" y="1890713"/>
            <a:ext cx="2519363" cy="59848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5" name="矩形 4"/>
          <p:cNvSpPr/>
          <p:nvPr/>
        </p:nvSpPr>
        <p:spPr>
          <a:xfrm>
            <a:off x="3179763" y="2978150"/>
            <a:ext cx="5761037" cy="80200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化妆品行业现状分析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640" y="939165"/>
            <a:ext cx="1040193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、为了节省做图时间，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公司开通了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云设计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进行制作商城线上素材，微信公众号图片，营销活动手机海报，增强了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品牌的高级感，在设计风格上迎合客户的喜爱，无形之中刺激了客户的购买欲望。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330450"/>
            <a:ext cx="4519295" cy="2164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2191385" y="1927860"/>
            <a:ext cx="1717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线上素材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" y="5008880"/>
            <a:ext cx="5476240" cy="1535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258060" y="4663440"/>
            <a:ext cx="38639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公众号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图片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540" y="2480310"/>
            <a:ext cx="4076700" cy="3743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8039735" y="1993265"/>
            <a:ext cx="2214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营销活动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海报</a:t>
            </a:r>
          </a:p>
        </p:txBody>
      </p:sp>
      <p:sp>
        <p:nvSpPr>
          <p:cNvPr id="7170" name="标题 1"/>
          <p:cNvSpPr>
            <a:spLocks noGrp="1" noChangeArrowheads="1"/>
          </p:cNvSpPr>
          <p:nvPr/>
        </p:nvSpPr>
        <p:spPr>
          <a:xfrm>
            <a:off x="3238500" y="0"/>
            <a:ext cx="57150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案例参考</a:t>
            </a:r>
          </a:p>
        </p:txBody>
      </p:sp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63245" y="1049655"/>
            <a:ext cx="11392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、然而现有的客户量仍然满足不了正常的公司运转，为了拓客营销，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公司在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营销活动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设计了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全民砍价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的活动，通过</a:t>
            </a: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公众号助手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把砍价活动智能推送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活跃客户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，客户可以通过拉好友砍价的形式免费获得化妆品，客户需要跳转至</a:t>
            </a:r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商城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兑奖，从而实现引流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245" y="2695575"/>
            <a:ext cx="1989455" cy="37725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0190" y="2695575"/>
            <a:ext cx="1976755" cy="3771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r="20965"/>
          <a:stretch>
            <a:fillRect/>
          </a:stretch>
        </p:blipFill>
        <p:spPr>
          <a:xfrm>
            <a:off x="8682990" y="3035935"/>
            <a:ext cx="3122930" cy="2254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8747760" y="2248535"/>
            <a:ext cx="29940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营销活动：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引流至商城小程序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7175" y="2248535"/>
            <a:ext cx="28454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营销活动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：全民砍价</a:t>
            </a:r>
          </a:p>
        </p:txBody>
      </p:sp>
      <p:sp>
        <p:nvSpPr>
          <p:cNvPr id="7170" name="标题 1"/>
          <p:cNvSpPr>
            <a:spLocks noGrp="1" noChangeArrowheads="1"/>
          </p:cNvSpPr>
          <p:nvPr/>
        </p:nvSpPr>
        <p:spPr>
          <a:xfrm>
            <a:off x="3238500" y="0"/>
            <a:ext cx="57150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案例参考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rcRect l="-544" r="17632"/>
          <a:stretch>
            <a:fillRect/>
          </a:stretch>
        </p:blipFill>
        <p:spPr>
          <a:xfrm>
            <a:off x="5120005" y="3035935"/>
            <a:ext cx="3063240" cy="2237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5527040" y="2248535"/>
            <a:ext cx="26276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公众号助手：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活跃粉丝推送</a:t>
            </a:r>
          </a:p>
        </p:txBody>
      </p:sp>
      <p:pic>
        <p:nvPicPr>
          <p:cNvPr id="1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/>
        </p:nvSpPr>
        <p:spPr>
          <a:xfrm>
            <a:off x="3238500" y="0"/>
            <a:ext cx="57150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案例参考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9440" y="1241425"/>
            <a:ext cx="63411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、客户领取</a:t>
            </a: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商城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优惠券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后，在商城直接下单，从而实现线上转化，为了增加更多的收益，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化妆品公司利用</a:t>
            </a:r>
            <a:r>
              <a:rPr lang="zh-CN" altLang="en-US" sz="1600" b="1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销售系统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全民营销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功能，合理设置员工推广</a:t>
            </a:r>
            <a:r>
              <a:rPr lang="zh-CN" altLang="en-US" sz="16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营销任务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提高了员工的积极性；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员工通过商机雷达看到客户的浏览轨迹，了解客户的兴趣，针对性的推荐化妆品，销售额也再创新高。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1195" y="2274570"/>
            <a:ext cx="2009140" cy="4022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8267065" y="1510665"/>
            <a:ext cx="2326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销售系统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全民营销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85" y="4481195"/>
            <a:ext cx="5889625" cy="134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2555875" y="3888105"/>
            <a:ext cx="38544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优惠券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0895" y="2274570"/>
            <a:ext cx="2012950" cy="4022090"/>
          </a:xfrm>
          <a:prstGeom prst="rect">
            <a:avLst/>
          </a:prstGeom>
        </p:spPr>
      </p:pic>
      <p:pic>
        <p:nvPicPr>
          <p:cNvPr id="1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33220" y="2091690"/>
            <a:ext cx="8816340" cy="33216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4"/>
          <p:cNvSpPr txBox="1"/>
          <p:nvPr/>
        </p:nvSpPr>
        <p:spPr>
          <a:xfrm>
            <a:off x="2917190" y="2439670"/>
            <a:ext cx="3735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spc="500" dirty="0" smtClean="0">
                <a:solidFill>
                  <a:srgbClr val="FE915C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  <a:p>
            <a:pPr algn="l"/>
            <a:r>
              <a:rPr lang="en-US" altLang="zh-CN" sz="3600" b="1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期待与您的合作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2917190" y="4008120"/>
            <a:ext cx="3249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官网</a:t>
            </a: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dirty="0" err="1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www.xunzhanyun.com</a:t>
            </a:r>
            <a:endParaRPr lang="en-US" altLang="zh-CN" dirty="0" smtClean="0">
              <a:solidFill>
                <a:srgbClr val="C4A7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联系电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话：029-86696770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3375660" y="2071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D:\公司图片大全\公司LOGO\讯展科技公众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487" y="2790063"/>
            <a:ext cx="1573984" cy="1573984"/>
          </a:xfrm>
          <a:prstGeom prst="rect">
            <a:avLst/>
          </a:prstGeom>
          <a:noFill/>
        </p:spPr>
      </p:pic>
      <p:pic>
        <p:nvPicPr>
          <p:cNvPr id="10" name="Picture 4" descr="D:\公司图片大全\公司LOGO\于跃微信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162" y="2766382"/>
            <a:ext cx="1522163" cy="15792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06228" y="4480793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关注官方公众号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4815" y="4457024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微信咨询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5943" y="284528"/>
            <a:ext cx="2286095" cy="541866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0" y="1192530"/>
            <a:ext cx="10859135" cy="42748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471805" y="165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3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化妆品行业发展情况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7560" y="5570855"/>
            <a:ext cx="109035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自2012年至2019年，中国化妆品市场规模呈稳定増长态势，年复合増长率达8.0%，2019年中国化妆品市场规模预计达到 4256亿元，化妆品行业形势好，发展空间大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830" y="1085215"/>
            <a:ext cx="10586720" cy="45123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6890" y="354965"/>
            <a:ext cx="4993640" cy="78803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3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化妆品行业销售渠道分析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1830" y="5597525"/>
            <a:ext cx="105213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线上电商的出现，化妆品市场也发生了很大的改变，电商销售高速増长，电商渠道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超越KA （商超卖场）、百货成为化妆品第一大销售渠道。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化妆品行业痛点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19175" y="2247900"/>
            <a:ext cx="2251075" cy="3600450"/>
          </a:xfrm>
          <a:prstGeom prst="roundRect">
            <a:avLst>
              <a:gd name="adj" fmla="val 373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 rot="2700000">
            <a:off x="1661320" y="1761331"/>
            <a:ext cx="976312" cy="974725"/>
          </a:xfrm>
          <a:prstGeom prst="roundRect">
            <a:avLst>
              <a:gd name="adj" fmla="val 178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ea"/>
            </a:endParaRPr>
          </a:p>
        </p:txBody>
      </p:sp>
      <p:sp>
        <p:nvSpPr>
          <p:cNvPr id="5" name="Flowchart: Terminator 54"/>
          <p:cNvSpPr/>
          <p:nvPr/>
        </p:nvSpPr>
        <p:spPr>
          <a:xfrm>
            <a:off x="1312228" y="5059363"/>
            <a:ext cx="1676400" cy="479425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/>
              </a:rPr>
              <a:t>竞争大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934720" y="2951480"/>
            <a:ext cx="2335530" cy="16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产品同质化严重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缺乏化妆品品牌特色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缺乏口碑、品牌展示</a:t>
            </a:r>
          </a:p>
        </p:txBody>
      </p:sp>
      <p:sp>
        <p:nvSpPr>
          <p:cNvPr id="7" name="Rounded Rectangle 2"/>
          <p:cNvSpPr/>
          <p:nvPr/>
        </p:nvSpPr>
        <p:spPr>
          <a:xfrm>
            <a:off x="3641725" y="2247900"/>
            <a:ext cx="2251075" cy="3600450"/>
          </a:xfrm>
          <a:prstGeom prst="roundRect">
            <a:avLst>
              <a:gd name="adj" fmla="val 373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ea"/>
            </a:endParaRPr>
          </a:p>
        </p:txBody>
      </p:sp>
      <p:sp>
        <p:nvSpPr>
          <p:cNvPr id="8" name="Rounded Rectangle 3"/>
          <p:cNvSpPr/>
          <p:nvPr/>
        </p:nvSpPr>
        <p:spPr>
          <a:xfrm rot="2700000">
            <a:off x="4283870" y="1761331"/>
            <a:ext cx="976312" cy="974725"/>
          </a:xfrm>
          <a:prstGeom prst="roundRect">
            <a:avLst>
              <a:gd name="adj" fmla="val 178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ea"/>
            </a:endParaRPr>
          </a:p>
        </p:txBody>
      </p:sp>
      <p:sp>
        <p:nvSpPr>
          <p:cNvPr id="9" name="Flowchart: Terminator 54"/>
          <p:cNvSpPr/>
          <p:nvPr/>
        </p:nvSpPr>
        <p:spPr>
          <a:xfrm>
            <a:off x="3929063" y="5059363"/>
            <a:ext cx="1676400" cy="479425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/>
              </a:rPr>
              <a:t>转化难</a:t>
            </a:r>
          </a:p>
        </p:txBody>
      </p:sp>
      <p:sp>
        <p:nvSpPr>
          <p:cNvPr id="10" name="文本框 14"/>
          <p:cNvSpPr txBox="1">
            <a:spLocks noChangeArrowheads="1"/>
          </p:cNvSpPr>
          <p:nvPr/>
        </p:nvSpPr>
        <p:spPr bwMode="auto">
          <a:xfrm>
            <a:off x="3592195" y="2951480"/>
            <a:ext cx="2348230" cy="16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销售人员流动性大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客户决策成本增加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传统模式很难吸引客户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2"/>
          <p:cNvSpPr/>
          <p:nvPr/>
        </p:nvSpPr>
        <p:spPr>
          <a:xfrm>
            <a:off x="6264275" y="2247900"/>
            <a:ext cx="2251075" cy="3600450"/>
          </a:xfrm>
          <a:prstGeom prst="roundRect">
            <a:avLst>
              <a:gd name="adj" fmla="val 373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ea"/>
            </a:endParaRPr>
          </a:p>
        </p:txBody>
      </p:sp>
      <p:sp>
        <p:nvSpPr>
          <p:cNvPr id="12" name="Rounded Rectangle 3"/>
          <p:cNvSpPr/>
          <p:nvPr/>
        </p:nvSpPr>
        <p:spPr>
          <a:xfrm rot="2700000">
            <a:off x="6905626" y="1760537"/>
            <a:ext cx="976312" cy="976313"/>
          </a:xfrm>
          <a:prstGeom prst="roundRect">
            <a:avLst>
              <a:gd name="adj" fmla="val 178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ea"/>
            </a:endParaRPr>
          </a:p>
        </p:txBody>
      </p:sp>
      <p:sp>
        <p:nvSpPr>
          <p:cNvPr id="13" name="Flowchart: Terminator 54"/>
          <p:cNvSpPr/>
          <p:nvPr/>
        </p:nvSpPr>
        <p:spPr>
          <a:xfrm>
            <a:off x="6556375" y="5059363"/>
            <a:ext cx="1677988" cy="479425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/>
              </a:rPr>
              <a:t>获客成本高</a:t>
            </a: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6292850" y="2951163"/>
            <a:ext cx="220503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推广效果不明显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私域流量少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利润越来越低</a:t>
            </a:r>
          </a:p>
        </p:txBody>
      </p:sp>
      <p:sp>
        <p:nvSpPr>
          <p:cNvPr id="15" name="Rounded Rectangle 2"/>
          <p:cNvSpPr/>
          <p:nvPr/>
        </p:nvSpPr>
        <p:spPr>
          <a:xfrm>
            <a:off x="8886825" y="2247900"/>
            <a:ext cx="2251075" cy="3600450"/>
          </a:xfrm>
          <a:prstGeom prst="roundRect">
            <a:avLst>
              <a:gd name="adj" fmla="val 373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ea"/>
            </a:endParaRPr>
          </a:p>
        </p:txBody>
      </p:sp>
      <p:sp>
        <p:nvSpPr>
          <p:cNvPr id="16" name="Rounded Rectangle 3"/>
          <p:cNvSpPr/>
          <p:nvPr/>
        </p:nvSpPr>
        <p:spPr>
          <a:xfrm rot="2700000">
            <a:off x="9528176" y="1760537"/>
            <a:ext cx="976312" cy="976313"/>
          </a:xfrm>
          <a:prstGeom prst="roundRect">
            <a:avLst>
              <a:gd name="adj" fmla="val 178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ea"/>
            </a:endParaRPr>
          </a:p>
        </p:txBody>
      </p:sp>
      <p:sp>
        <p:nvSpPr>
          <p:cNvPr id="17" name="Flowchart: Terminator 54"/>
          <p:cNvSpPr/>
          <p:nvPr/>
        </p:nvSpPr>
        <p:spPr>
          <a:xfrm>
            <a:off x="9172575" y="5059363"/>
            <a:ext cx="1677988" cy="479425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/>
              </a:rPr>
              <a:t>客户管理难</a:t>
            </a:r>
          </a:p>
        </p:txBody>
      </p:sp>
      <p:sp>
        <p:nvSpPr>
          <p:cNvPr id="18" name="文本框 14"/>
          <p:cNvSpPr txBox="1">
            <a:spLocks noChangeArrowheads="1"/>
          </p:cNvSpPr>
          <p:nvPr/>
        </p:nvSpPr>
        <p:spPr bwMode="auto">
          <a:xfrm>
            <a:off x="8915400" y="2951163"/>
            <a:ext cx="220503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客户复购次数少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缺乏可交互信息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客户流失严重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4611688" y="2043113"/>
            <a:ext cx="309562" cy="373062"/>
          </a:xfrm>
          <a:custGeom>
            <a:avLst/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5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6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1960563" y="2043113"/>
            <a:ext cx="366712" cy="373062"/>
          </a:xfrm>
          <a:custGeom>
            <a:avLst/>
            <a:gdLst>
              <a:gd name="T0" fmla="*/ 1628324 w 3235"/>
              <a:gd name="T1" fmla="*/ 943562 h 3280"/>
              <a:gd name="T2" fmla="*/ 889923 w 3235"/>
              <a:gd name="T3" fmla="*/ 1681834 h 3280"/>
              <a:gd name="T4" fmla="*/ 715343 w 3235"/>
              <a:gd name="T5" fmla="*/ 1780637 h 3280"/>
              <a:gd name="T6" fmla="*/ 789457 w 3235"/>
              <a:gd name="T7" fmla="*/ 1662623 h 3280"/>
              <a:gd name="T8" fmla="*/ 847651 w 3235"/>
              <a:gd name="T9" fmla="*/ 1618711 h 3280"/>
              <a:gd name="T10" fmla="*/ 1231948 w 3235"/>
              <a:gd name="T11" fmla="*/ 1234480 h 3280"/>
              <a:gd name="T12" fmla="*/ 978861 w 3235"/>
              <a:gd name="T13" fmla="*/ 981436 h 3280"/>
              <a:gd name="T14" fmla="*/ 1348336 w 3235"/>
              <a:gd name="T15" fmla="*/ 612574 h 3280"/>
              <a:gd name="T16" fmla="*/ 1348336 w 3235"/>
              <a:gd name="T17" fmla="*/ 536277 h 3280"/>
              <a:gd name="T18" fmla="*/ 1271476 w 3235"/>
              <a:gd name="T19" fmla="*/ 536277 h 3280"/>
              <a:gd name="T20" fmla="*/ 902550 w 3235"/>
              <a:gd name="T21" fmla="*/ 905139 h 3280"/>
              <a:gd name="T22" fmla="*/ 828436 w 3235"/>
              <a:gd name="T23" fmla="*/ 831037 h 3280"/>
              <a:gd name="T24" fmla="*/ 828436 w 3235"/>
              <a:gd name="T25" fmla="*/ 674051 h 3280"/>
              <a:gd name="T26" fmla="*/ 1093601 w 3235"/>
              <a:gd name="T27" fmla="*/ 408932 h 3280"/>
              <a:gd name="T28" fmla="*/ 1628324 w 3235"/>
              <a:gd name="T29" fmla="*/ 408932 h 3280"/>
              <a:gd name="T30" fmla="*/ 1628324 w 3235"/>
              <a:gd name="T31" fmla="*/ 943562 h 3280"/>
              <a:gd name="T32" fmla="*/ 828436 w 3235"/>
              <a:gd name="T33" fmla="*/ 1132384 h 3280"/>
              <a:gd name="T34" fmla="*/ 828436 w 3235"/>
              <a:gd name="T35" fmla="*/ 979240 h 3280"/>
              <a:gd name="T36" fmla="*/ 902550 w 3235"/>
              <a:gd name="T37" fmla="*/ 905139 h 3280"/>
              <a:gd name="T38" fmla="*/ 978861 w 3235"/>
              <a:gd name="T39" fmla="*/ 981436 h 3280"/>
              <a:gd name="T40" fmla="*/ 828436 w 3235"/>
              <a:gd name="T41" fmla="*/ 1132384 h 3280"/>
              <a:gd name="T42" fmla="*/ 378259 w 3235"/>
              <a:gd name="T43" fmla="*/ 1800397 h 3280"/>
              <a:gd name="T44" fmla="*/ 0 w 3235"/>
              <a:gd name="T45" fmla="*/ 1422204 h 3280"/>
              <a:gd name="T46" fmla="*/ 0 w 3235"/>
              <a:gd name="T47" fmla="*/ 378193 h 3280"/>
              <a:gd name="T48" fmla="*/ 378259 w 3235"/>
              <a:gd name="T49" fmla="*/ 0 h 3280"/>
              <a:gd name="T50" fmla="*/ 756517 w 3235"/>
              <a:gd name="T51" fmla="*/ 378193 h 3280"/>
              <a:gd name="T52" fmla="*/ 756517 w 3235"/>
              <a:gd name="T53" fmla="*/ 1422204 h 3280"/>
              <a:gd name="T54" fmla="*/ 378259 w 3235"/>
              <a:gd name="T55" fmla="*/ 1800397 h 3280"/>
              <a:gd name="T56" fmla="*/ 682403 w 3235"/>
              <a:gd name="T57" fmla="*/ 393013 h 3280"/>
              <a:gd name="T58" fmla="*/ 378259 w 3235"/>
              <a:gd name="T59" fmla="*/ 94960 h 3280"/>
              <a:gd name="T60" fmla="*/ 71370 w 3235"/>
              <a:gd name="T61" fmla="*/ 393013 h 3280"/>
              <a:gd name="T62" fmla="*/ 71370 w 3235"/>
              <a:gd name="T63" fmla="*/ 936426 h 3280"/>
              <a:gd name="T64" fmla="*/ 216305 w 3235"/>
              <a:gd name="T65" fmla="*/ 936426 h 3280"/>
              <a:gd name="T66" fmla="*/ 216305 w 3235"/>
              <a:gd name="T67" fmla="*/ 1458431 h 3280"/>
              <a:gd name="T68" fmla="*/ 270106 w 3235"/>
              <a:gd name="T69" fmla="*/ 1512224 h 3280"/>
              <a:gd name="T70" fmla="*/ 324457 w 3235"/>
              <a:gd name="T71" fmla="*/ 1458431 h 3280"/>
              <a:gd name="T72" fmla="*/ 324457 w 3235"/>
              <a:gd name="T73" fmla="*/ 936426 h 3280"/>
              <a:gd name="T74" fmla="*/ 682403 w 3235"/>
              <a:gd name="T75" fmla="*/ 936426 h 3280"/>
              <a:gd name="T76" fmla="*/ 682403 w 3235"/>
              <a:gd name="T77" fmla="*/ 393013 h 3280"/>
              <a:gd name="T78" fmla="*/ 270106 w 3235"/>
              <a:gd name="T79" fmla="*/ 360079 h 3280"/>
              <a:gd name="T80" fmla="*/ 324457 w 3235"/>
              <a:gd name="T81" fmla="*/ 413872 h 3280"/>
              <a:gd name="T82" fmla="*/ 324457 w 3235"/>
              <a:gd name="T83" fmla="*/ 936426 h 3280"/>
              <a:gd name="T84" fmla="*/ 216305 w 3235"/>
              <a:gd name="T85" fmla="*/ 936426 h 3280"/>
              <a:gd name="T86" fmla="*/ 216305 w 3235"/>
              <a:gd name="T87" fmla="*/ 413872 h 3280"/>
              <a:gd name="T88" fmla="*/ 270106 w 3235"/>
              <a:gd name="T89" fmla="*/ 360079 h 32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35" h="3280">
                <a:moveTo>
                  <a:pt x="2966" y="1719"/>
                </a:moveTo>
                <a:cubicBezTo>
                  <a:pt x="1621" y="3064"/>
                  <a:pt x="1621" y="3064"/>
                  <a:pt x="1621" y="3064"/>
                </a:cubicBezTo>
                <a:cubicBezTo>
                  <a:pt x="1530" y="3155"/>
                  <a:pt x="1420" y="3214"/>
                  <a:pt x="1303" y="3244"/>
                </a:cubicBezTo>
                <a:cubicBezTo>
                  <a:pt x="1359" y="3180"/>
                  <a:pt x="1404" y="3107"/>
                  <a:pt x="1438" y="3029"/>
                </a:cubicBezTo>
                <a:cubicBezTo>
                  <a:pt x="1476" y="3007"/>
                  <a:pt x="1512" y="2981"/>
                  <a:pt x="1544" y="2949"/>
                </a:cubicBezTo>
                <a:cubicBezTo>
                  <a:pt x="2244" y="2249"/>
                  <a:pt x="2244" y="2249"/>
                  <a:pt x="2244" y="2249"/>
                </a:cubicBezTo>
                <a:cubicBezTo>
                  <a:pt x="1783" y="1788"/>
                  <a:pt x="1783" y="1788"/>
                  <a:pt x="1783" y="1788"/>
                </a:cubicBezTo>
                <a:cubicBezTo>
                  <a:pt x="2456" y="1116"/>
                  <a:pt x="2456" y="1116"/>
                  <a:pt x="2456" y="1116"/>
                </a:cubicBezTo>
                <a:cubicBezTo>
                  <a:pt x="2494" y="1078"/>
                  <a:pt x="2494" y="1015"/>
                  <a:pt x="2456" y="977"/>
                </a:cubicBezTo>
                <a:cubicBezTo>
                  <a:pt x="2417" y="938"/>
                  <a:pt x="2355" y="938"/>
                  <a:pt x="2316" y="977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509" y="1514"/>
                  <a:pt x="1509" y="1514"/>
                  <a:pt x="1509" y="1514"/>
                </a:cubicBezTo>
                <a:cubicBezTo>
                  <a:pt x="1509" y="1228"/>
                  <a:pt x="1509" y="1228"/>
                  <a:pt x="1509" y="1228"/>
                </a:cubicBezTo>
                <a:cubicBezTo>
                  <a:pt x="1992" y="745"/>
                  <a:pt x="1992" y="745"/>
                  <a:pt x="1992" y="745"/>
                </a:cubicBezTo>
                <a:cubicBezTo>
                  <a:pt x="2261" y="476"/>
                  <a:pt x="2697" y="476"/>
                  <a:pt x="2966" y="745"/>
                </a:cubicBezTo>
                <a:cubicBezTo>
                  <a:pt x="3235" y="1014"/>
                  <a:pt x="3235" y="1450"/>
                  <a:pt x="2966" y="1719"/>
                </a:cubicBezTo>
                <a:close/>
                <a:moveTo>
                  <a:pt x="1509" y="2063"/>
                </a:moveTo>
                <a:cubicBezTo>
                  <a:pt x="1509" y="1784"/>
                  <a:pt x="1509" y="1784"/>
                  <a:pt x="1509" y="1784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783" y="1788"/>
                  <a:pt x="1783" y="1788"/>
                  <a:pt x="1783" y="1788"/>
                </a:cubicBezTo>
                <a:lnTo>
                  <a:pt x="1509" y="2063"/>
                </a:lnTo>
                <a:close/>
                <a:moveTo>
                  <a:pt x="689" y="3280"/>
                </a:moveTo>
                <a:cubicBezTo>
                  <a:pt x="309" y="3280"/>
                  <a:pt x="0" y="2971"/>
                  <a:pt x="0" y="2591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308"/>
                  <a:pt x="309" y="0"/>
                  <a:pt x="689" y="0"/>
                </a:cubicBezTo>
                <a:cubicBezTo>
                  <a:pt x="1069" y="0"/>
                  <a:pt x="1378" y="308"/>
                  <a:pt x="1378" y="689"/>
                </a:cubicBezTo>
                <a:cubicBezTo>
                  <a:pt x="1378" y="2591"/>
                  <a:pt x="1378" y="2591"/>
                  <a:pt x="1378" y="2591"/>
                </a:cubicBezTo>
                <a:cubicBezTo>
                  <a:pt x="1378" y="2971"/>
                  <a:pt x="1069" y="3280"/>
                  <a:pt x="689" y="3280"/>
                </a:cubicBezTo>
                <a:close/>
                <a:moveTo>
                  <a:pt x="1243" y="716"/>
                </a:moveTo>
                <a:cubicBezTo>
                  <a:pt x="1243" y="416"/>
                  <a:pt x="989" y="173"/>
                  <a:pt x="689" y="173"/>
                </a:cubicBezTo>
                <a:cubicBezTo>
                  <a:pt x="389" y="173"/>
                  <a:pt x="130" y="416"/>
                  <a:pt x="130" y="716"/>
                </a:cubicBezTo>
                <a:cubicBezTo>
                  <a:pt x="130" y="1706"/>
                  <a:pt x="130" y="1706"/>
                  <a:pt x="130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2657"/>
                  <a:pt x="394" y="2657"/>
                  <a:pt x="394" y="2657"/>
                </a:cubicBezTo>
                <a:cubicBezTo>
                  <a:pt x="394" y="2711"/>
                  <a:pt x="438" y="2755"/>
                  <a:pt x="492" y="2755"/>
                </a:cubicBezTo>
                <a:cubicBezTo>
                  <a:pt x="547" y="2755"/>
                  <a:pt x="591" y="2711"/>
                  <a:pt x="591" y="2657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1243" y="1706"/>
                  <a:pt x="1243" y="1706"/>
                  <a:pt x="1243" y="1706"/>
                </a:cubicBezTo>
                <a:lnTo>
                  <a:pt x="1243" y="716"/>
                </a:lnTo>
                <a:close/>
                <a:moveTo>
                  <a:pt x="492" y="656"/>
                </a:moveTo>
                <a:cubicBezTo>
                  <a:pt x="547" y="656"/>
                  <a:pt x="591" y="700"/>
                  <a:pt x="591" y="754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754"/>
                  <a:pt x="394" y="754"/>
                  <a:pt x="394" y="754"/>
                </a:cubicBezTo>
                <a:cubicBezTo>
                  <a:pt x="394" y="700"/>
                  <a:pt x="438" y="656"/>
                  <a:pt x="492" y="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7177088" y="2090738"/>
            <a:ext cx="423862" cy="279400"/>
          </a:xfrm>
          <a:custGeom>
            <a:avLst/>
            <a:gdLst>
              <a:gd name="T0" fmla="*/ 1691265 w 3283"/>
              <a:gd name="T1" fmla="*/ 972666 h 2167"/>
              <a:gd name="T2" fmla="*/ 1691265 w 3283"/>
              <a:gd name="T3" fmla="*/ 1114753 h 2167"/>
              <a:gd name="T4" fmla="*/ 1582682 w 3283"/>
              <a:gd name="T5" fmla="*/ 1114753 h 2167"/>
              <a:gd name="T6" fmla="*/ 0 w 3283"/>
              <a:gd name="T7" fmla="*/ 1188814 h 2167"/>
              <a:gd name="T8" fmla="*/ 106390 w 3283"/>
              <a:gd name="T9" fmla="*/ 285820 h 2167"/>
              <a:gd name="T10" fmla="*/ 106390 w 3283"/>
              <a:gd name="T11" fmla="*/ 145379 h 2167"/>
              <a:gd name="T12" fmla="*/ 215521 w 3283"/>
              <a:gd name="T13" fmla="*/ 145379 h 2167"/>
              <a:gd name="T14" fmla="*/ 215521 w 3283"/>
              <a:gd name="T15" fmla="*/ 0 h 2167"/>
              <a:gd name="T16" fmla="*/ 1726911 w 3283"/>
              <a:gd name="T17" fmla="*/ 0 h 2167"/>
              <a:gd name="T18" fmla="*/ 1800397 w 3283"/>
              <a:gd name="T19" fmla="*/ 68026 h 2167"/>
              <a:gd name="T20" fmla="*/ 1800397 w 3283"/>
              <a:gd name="T21" fmla="*/ 972666 h 2167"/>
              <a:gd name="T22" fmla="*/ 71840 w 3283"/>
              <a:gd name="T23" fmla="*/ 357687 h 2167"/>
              <a:gd name="T24" fmla="*/ 1509197 w 3283"/>
              <a:gd name="T25" fmla="*/ 1114205 h 2167"/>
              <a:gd name="T26" fmla="*/ 71840 w 3283"/>
              <a:gd name="T27" fmla="*/ 357687 h 2167"/>
              <a:gd name="T28" fmla="*/ 180424 w 3283"/>
              <a:gd name="T29" fmla="*/ 285820 h 2167"/>
              <a:gd name="T30" fmla="*/ 1582682 w 3283"/>
              <a:gd name="T31" fmla="*/ 1046727 h 2167"/>
              <a:gd name="T32" fmla="*/ 1617231 w 3283"/>
              <a:gd name="T33" fmla="*/ 213405 h 2167"/>
              <a:gd name="T34" fmla="*/ 1726911 w 3283"/>
              <a:gd name="T35" fmla="*/ 68026 h 2167"/>
              <a:gd name="T36" fmla="*/ 289555 w 3283"/>
              <a:gd name="T37" fmla="*/ 145379 h 2167"/>
              <a:gd name="T38" fmla="*/ 1691265 w 3283"/>
              <a:gd name="T39" fmla="*/ 145379 h 2167"/>
              <a:gd name="T40" fmla="*/ 1691265 w 3283"/>
              <a:gd name="T41" fmla="*/ 898605 h 2167"/>
              <a:gd name="T42" fmla="*/ 1726911 w 3283"/>
              <a:gd name="T43" fmla="*/ 68026 h 2167"/>
              <a:gd name="T44" fmla="*/ 255006 w 3283"/>
              <a:gd name="T45" fmla="*/ 1081837 h 2167"/>
              <a:gd name="T46" fmla="*/ 106938 w 3283"/>
              <a:gd name="T47" fmla="*/ 965534 h 2167"/>
              <a:gd name="T48" fmla="*/ 119551 w 3283"/>
              <a:gd name="T49" fmla="*/ 552439 h 2167"/>
              <a:gd name="T50" fmla="*/ 252264 w 3283"/>
              <a:gd name="T51" fmla="*/ 398283 h 2167"/>
              <a:gd name="T52" fmla="*/ 1339193 w 3283"/>
              <a:gd name="T53" fmla="*/ 410352 h 2167"/>
              <a:gd name="T54" fmla="*/ 1478486 w 3283"/>
              <a:gd name="T55" fmla="*/ 963888 h 2167"/>
              <a:gd name="T56" fmla="*/ 310394 w 3283"/>
              <a:gd name="T57" fmla="*/ 655576 h 2167"/>
              <a:gd name="T58" fmla="*/ 310394 w 3283"/>
              <a:gd name="T59" fmla="*/ 851974 h 2167"/>
              <a:gd name="T60" fmla="*/ 310394 w 3283"/>
              <a:gd name="T61" fmla="*/ 655576 h 2167"/>
              <a:gd name="T62" fmla="*/ 539626 w 3283"/>
              <a:gd name="T63" fmla="*/ 753775 h 2167"/>
              <a:gd name="T64" fmla="*/ 1055121 w 3283"/>
              <a:gd name="T65" fmla="*/ 753775 h 2167"/>
              <a:gd name="T66" fmla="*/ 1274481 w 3283"/>
              <a:gd name="T67" fmla="*/ 655576 h 2167"/>
              <a:gd name="T68" fmla="*/ 1274481 w 3283"/>
              <a:gd name="T69" fmla="*/ 851974 h 2167"/>
              <a:gd name="T70" fmla="*/ 1274481 w 3283"/>
              <a:gd name="T71" fmla="*/ 655576 h 2167"/>
              <a:gd name="T72" fmla="*/ 811632 w 3283"/>
              <a:gd name="T73" fmla="*/ 949625 h 2167"/>
              <a:gd name="T74" fmla="*/ 772147 w 3283"/>
              <a:gd name="T75" fmla="*/ 911772 h 2167"/>
              <a:gd name="T76" fmla="*/ 704146 w 3283"/>
              <a:gd name="T77" fmla="*/ 870078 h 2167"/>
              <a:gd name="T78" fmla="*/ 727178 w 3283"/>
              <a:gd name="T79" fmla="*/ 813024 h 2167"/>
              <a:gd name="T80" fmla="*/ 772147 w 3283"/>
              <a:gd name="T81" fmla="*/ 879953 h 2167"/>
              <a:gd name="T82" fmla="*/ 733211 w 3283"/>
              <a:gd name="T83" fmla="*/ 741706 h 2167"/>
              <a:gd name="T84" fmla="*/ 695371 w 3283"/>
              <a:gd name="T85" fmla="*/ 673131 h 2167"/>
              <a:gd name="T86" fmla="*/ 772147 w 3283"/>
              <a:gd name="T87" fmla="*/ 587550 h 2167"/>
              <a:gd name="T88" fmla="*/ 811632 w 3283"/>
              <a:gd name="T89" fmla="*/ 569446 h 2167"/>
              <a:gd name="T90" fmla="*/ 854956 w 3283"/>
              <a:gd name="T91" fmla="*/ 606750 h 2167"/>
              <a:gd name="T92" fmla="*/ 846181 w 3283"/>
              <a:gd name="T93" fmla="*/ 669291 h 2167"/>
              <a:gd name="T94" fmla="*/ 811632 w 3283"/>
              <a:gd name="T95" fmla="*/ 619368 h 2167"/>
              <a:gd name="T96" fmla="*/ 840697 w 3283"/>
              <a:gd name="T97" fmla="*/ 739511 h 2167"/>
              <a:gd name="T98" fmla="*/ 886763 w 3283"/>
              <a:gd name="T99" fmla="*/ 785045 h 2167"/>
              <a:gd name="T100" fmla="*/ 867569 w 3283"/>
              <a:gd name="T101" fmla="*/ 883244 h 2167"/>
              <a:gd name="T102" fmla="*/ 772147 w 3283"/>
              <a:gd name="T103" fmla="*/ 618820 h 2167"/>
              <a:gd name="T104" fmla="*/ 733211 w 3283"/>
              <a:gd name="T105" fmla="*/ 670388 h 2167"/>
              <a:gd name="T106" fmla="*/ 772147 w 3283"/>
              <a:gd name="T107" fmla="*/ 723602 h 2167"/>
              <a:gd name="T108" fmla="*/ 843439 w 3283"/>
              <a:gd name="T109" fmla="*/ 787240 h 2167"/>
              <a:gd name="T110" fmla="*/ 811632 w 3283"/>
              <a:gd name="T111" fmla="*/ 879953 h 2167"/>
              <a:gd name="T112" fmla="*/ 853859 w 3283"/>
              <a:gd name="T113" fmla="*/ 820704 h 2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283" h="2167">
                <a:moveTo>
                  <a:pt x="3149" y="1773"/>
                </a:moveTo>
                <a:cubicBezTo>
                  <a:pt x="3084" y="1773"/>
                  <a:pt x="3084" y="1773"/>
                  <a:pt x="3084" y="1773"/>
                </a:cubicBezTo>
                <a:cubicBezTo>
                  <a:pt x="3084" y="1908"/>
                  <a:pt x="3084" y="1908"/>
                  <a:pt x="3084" y="1908"/>
                </a:cubicBezTo>
                <a:cubicBezTo>
                  <a:pt x="3084" y="2032"/>
                  <a:pt x="3084" y="2032"/>
                  <a:pt x="3084" y="2032"/>
                </a:cubicBezTo>
                <a:cubicBezTo>
                  <a:pt x="2949" y="2032"/>
                  <a:pt x="2949" y="2032"/>
                  <a:pt x="2949" y="2032"/>
                </a:cubicBezTo>
                <a:cubicBezTo>
                  <a:pt x="2886" y="2032"/>
                  <a:pt x="2886" y="2032"/>
                  <a:pt x="2886" y="2032"/>
                </a:cubicBezTo>
                <a:cubicBezTo>
                  <a:pt x="2886" y="2167"/>
                  <a:pt x="2886" y="2167"/>
                  <a:pt x="2886" y="2167"/>
                </a:cubicBezTo>
                <a:cubicBezTo>
                  <a:pt x="0" y="2167"/>
                  <a:pt x="0" y="2167"/>
                  <a:pt x="0" y="2167"/>
                </a:cubicBezTo>
                <a:cubicBezTo>
                  <a:pt x="0" y="521"/>
                  <a:pt x="0" y="521"/>
                  <a:pt x="0" y="521"/>
                </a:cubicBezTo>
                <a:cubicBezTo>
                  <a:pt x="194" y="521"/>
                  <a:pt x="194" y="521"/>
                  <a:pt x="194" y="521"/>
                </a:cubicBezTo>
                <a:cubicBezTo>
                  <a:pt x="194" y="389"/>
                  <a:pt x="194" y="389"/>
                  <a:pt x="194" y="389"/>
                </a:cubicBezTo>
                <a:cubicBezTo>
                  <a:pt x="194" y="265"/>
                  <a:pt x="194" y="265"/>
                  <a:pt x="194" y="265"/>
                </a:cubicBezTo>
                <a:cubicBezTo>
                  <a:pt x="329" y="265"/>
                  <a:pt x="329" y="265"/>
                  <a:pt x="329" y="265"/>
                </a:cubicBezTo>
                <a:cubicBezTo>
                  <a:pt x="393" y="265"/>
                  <a:pt x="393" y="265"/>
                  <a:pt x="393" y="265"/>
                </a:cubicBezTo>
                <a:cubicBezTo>
                  <a:pt x="393" y="124"/>
                  <a:pt x="393" y="124"/>
                  <a:pt x="393" y="124"/>
                </a:cubicBezTo>
                <a:cubicBezTo>
                  <a:pt x="393" y="0"/>
                  <a:pt x="393" y="0"/>
                  <a:pt x="393" y="0"/>
                </a:cubicBezTo>
                <a:cubicBezTo>
                  <a:pt x="528" y="0"/>
                  <a:pt x="528" y="0"/>
                  <a:pt x="528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283" y="0"/>
                  <a:pt x="3283" y="0"/>
                  <a:pt x="3283" y="0"/>
                </a:cubicBezTo>
                <a:cubicBezTo>
                  <a:pt x="3283" y="124"/>
                  <a:pt x="3283" y="124"/>
                  <a:pt x="3283" y="124"/>
                </a:cubicBezTo>
                <a:cubicBezTo>
                  <a:pt x="3283" y="1638"/>
                  <a:pt x="3283" y="1638"/>
                  <a:pt x="3283" y="1638"/>
                </a:cubicBezTo>
                <a:cubicBezTo>
                  <a:pt x="3283" y="1773"/>
                  <a:pt x="3283" y="1773"/>
                  <a:pt x="3283" y="1773"/>
                </a:cubicBezTo>
                <a:lnTo>
                  <a:pt x="3149" y="1773"/>
                </a:lnTo>
                <a:close/>
                <a:moveTo>
                  <a:pt x="131" y="652"/>
                </a:moveTo>
                <a:cubicBezTo>
                  <a:pt x="131" y="2031"/>
                  <a:pt x="131" y="2031"/>
                  <a:pt x="131" y="2031"/>
                </a:cubicBezTo>
                <a:cubicBezTo>
                  <a:pt x="2752" y="2031"/>
                  <a:pt x="2752" y="2031"/>
                  <a:pt x="2752" y="2031"/>
                </a:cubicBezTo>
                <a:cubicBezTo>
                  <a:pt x="2752" y="652"/>
                  <a:pt x="2752" y="652"/>
                  <a:pt x="2752" y="652"/>
                </a:cubicBezTo>
                <a:lnTo>
                  <a:pt x="131" y="652"/>
                </a:lnTo>
                <a:close/>
                <a:moveTo>
                  <a:pt x="329" y="389"/>
                </a:moveTo>
                <a:cubicBezTo>
                  <a:pt x="329" y="521"/>
                  <a:pt x="329" y="521"/>
                  <a:pt x="329" y="521"/>
                </a:cubicBezTo>
                <a:cubicBezTo>
                  <a:pt x="2886" y="521"/>
                  <a:pt x="2886" y="521"/>
                  <a:pt x="2886" y="521"/>
                </a:cubicBezTo>
                <a:cubicBezTo>
                  <a:pt x="2886" y="1908"/>
                  <a:pt x="2886" y="1908"/>
                  <a:pt x="2886" y="1908"/>
                </a:cubicBezTo>
                <a:cubicBezTo>
                  <a:pt x="2949" y="1908"/>
                  <a:pt x="2949" y="1908"/>
                  <a:pt x="2949" y="1908"/>
                </a:cubicBezTo>
                <a:cubicBezTo>
                  <a:pt x="2949" y="389"/>
                  <a:pt x="2949" y="389"/>
                  <a:pt x="2949" y="389"/>
                </a:cubicBezTo>
                <a:lnTo>
                  <a:pt x="329" y="389"/>
                </a:lnTo>
                <a:close/>
                <a:moveTo>
                  <a:pt x="3149" y="124"/>
                </a:moveTo>
                <a:cubicBezTo>
                  <a:pt x="528" y="124"/>
                  <a:pt x="528" y="124"/>
                  <a:pt x="528" y="124"/>
                </a:cubicBezTo>
                <a:cubicBezTo>
                  <a:pt x="528" y="265"/>
                  <a:pt x="528" y="265"/>
                  <a:pt x="528" y="265"/>
                </a:cubicBezTo>
                <a:cubicBezTo>
                  <a:pt x="2949" y="265"/>
                  <a:pt x="2949" y="265"/>
                  <a:pt x="2949" y="265"/>
                </a:cubicBezTo>
                <a:cubicBezTo>
                  <a:pt x="3084" y="265"/>
                  <a:pt x="3084" y="265"/>
                  <a:pt x="3084" y="265"/>
                </a:cubicBezTo>
                <a:cubicBezTo>
                  <a:pt x="3084" y="389"/>
                  <a:pt x="3084" y="389"/>
                  <a:pt x="3084" y="389"/>
                </a:cubicBezTo>
                <a:cubicBezTo>
                  <a:pt x="3084" y="1638"/>
                  <a:pt x="3084" y="1638"/>
                  <a:pt x="3084" y="1638"/>
                </a:cubicBezTo>
                <a:cubicBezTo>
                  <a:pt x="3149" y="1638"/>
                  <a:pt x="3149" y="1638"/>
                  <a:pt x="3149" y="1638"/>
                </a:cubicBezTo>
                <a:lnTo>
                  <a:pt x="3149" y="124"/>
                </a:lnTo>
                <a:close/>
                <a:moveTo>
                  <a:pt x="2444" y="1972"/>
                </a:moveTo>
                <a:cubicBezTo>
                  <a:pt x="465" y="1972"/>
                  <a:pt x="465" y="1972"/>
                  <a:pt x="465" y="1972"/>
                </a:cubicBezTo>
                <a:cubicBezTo>
                  <a:pt x="453" y="1850"/>
                  <a:pt x="343" y="1755"/>
                  <a:pt x="218" y="1755"/>
                </a:cubicBezTo>
                <a:cubicBezTo>
                  <a:pt x="209" y="1755"/>
                  <a:pt x="203" y="1758"/>
                  <a:pt x="195" y="1760"/>
                </a:cubicBezTo>
                <a:cubicBezTo>
                  <a:pt x="195" y="971"/>
                  <a:pt x="195" y="971"/>
                  <a:pt x="195" y="971"/>
                </a:cubicBezTo>
                <a:cubicBezTo>
                  <a:pt x="202" y="982"/>
                  <a:pt x="209" y="993"/>
                  <a:pt x="218" y="1007"/>
                </a:cubicBezTo>
                <a:cubicBezTo>
                  <a:pt x="350" y="1007"/>
                  <a:pt x="467" y="881"/>
                  <a:pt x="467" y="748"/>
                </a:cubicBezTo>
                <a:cubicBezTo>
                  <a:pt x="467" y="740"/>
                  <a:pt x="462" y="733"/>
                  <a:pt x="460" y="726"/>
                </a:cubicBezTo>
                <a:cubicBezTo>
                  <a:pt x="2447" y="726"/>
                  <a:pt x="2447" y="726"/>
                  <a:pt x="2447" y="726"/>
                </a:cubicBezTo>
                <a:cubicBezTo>
                  <a:pt x="2446" y="734"/>
                  <a:pt x="2442" y="740"/>
                  <a:pt x="2442" y="748"/>
                </a:cubicBezTo>
                <a:cubicBezTo>
                  <a:pt x="2442" y="873"/>
                  <a:pt x="2575" y="993"/>
                  <a:pt x="2696" y="1005"/>
                </a:cubicBezTo>
                <a:cubicBezTo>
                  <a:pt x="2696" y="1757"/>
                  <a:pt x="2696" y="1757"/>
                  <a:pt x="2696" y="1757"/>
                </a:cubicBezTo>
                <a:cubicBezTo>
                  <a:pt x="2582" y="1768"/>
                  <a:pt x="2455" y="1858"/>
                  <a:pt x="2444" y="1972"/>
                </a:cubicBezTo>
                <a:close/>
                <a:moveTo>
                  <a:pt x="566" y="1195"/>
                </a:moveTo>
                <a:cubicBezTo>
                  <a:pt x="467" y="1195"/>
                  <a:pt x="387" y="1275"/>
                  <a:pt x="387" y="1374"/>
                </a:cubicBezTo>
                <a:cubicBezTo>
                  <a:pt x="387" y="1473"/>
                  <a:pt x="467" y="1553"/>
                  <a:pt x="566" y="1553"/>
                </a:cubicBezTo>
                <a:cubicBezTo>
                  <a:pt x="665" y="1553"/>
                  <a:pt x="745" y="1473"/>
                  <a:pt x="745" y="1374"/>
                </a:cubicBezTo>
                <a:cubicBezTo>
                  <a:pt x="745" y="1275"/>
                  <a:pt x="665" y="1195"/>
                  <a:pt x="566" y="1195"/>
                </a:cubicBezTo>
                <a:close/>
                <a:moveTo>
                  <a:pt x="1454" y="905"/>
                </a:moveTo>
                <a:cubicBezTo>
                  <a:pt x="1195" y="905"/>
                  <a:pt x="984" y="1115"/>
                  <a:pt x="984" y="1374"/>
                </a:cubicBezTo>
                <a:cubicBezTo>
                  <a:pt x="984" y="1634"/>
                  <a:pt x="1195" y="1844"/>
                  <a:pt x="1454" y="1844"/>
                </a:cubicBezTo>
                <a:cubicBezTo>
                  <a:pt x="1714" y="1844"/>
                  <a:pt x="1924" y="1634"/>
                  <a:pt x="1924" y="1374"/>
                </a:cubicBezTo>
                <a:cubicBezTo>
                  <a:pt x="1924" y="1115"/>
                  <a:pt x="1714" y="905"/>
                  <a:pt x="1454" y="905"/>
                </a:cubicBezTo>
                <a:close/>
                <a:moveTo>
                  <a:pt x="2324" y="1195"/>
                </a:moveTo>
                <a:cubicBezTo>
                  <a:pt x="2225" y="1195"/>
                  <a:pt x="2145" y="1275"/>
                  <a:pt x="2145" y="1374"/>
                </a:cubicBezTo>
                <a:cubicBezTo>
                  <a:pt x="2145" y="1473"/>
                  <a:pt x="2225" y="1553"/>
                  <a:pt x="2324" y="1553"/>
                </a:cubicBezTo>
                <a:cubicBezTo>
                  <a:pt x="2422" y="1553"/>
                  <a:pt x="2502" y="1473"/>
                  <a:pt x="2502" y="1374"/>
                </a:cubicBezTo>
                <a:cubicBezTo>
                  <a:pt x="2502" y="1275"/>
                  <a:pt x="2422" y="1195"/>
                  <a:pt x="2324" y="1195"/>
                </a:cubicBezTo>
                <a:close/>
                <a:moveTo>
                  <a:pt x="1480" y="1662"/>
                </a:moveTo>
                <a:cubicBezTo>
                  <a:pt x="1480" y="1731"/>
                  <a:pt x="1480" y="1731"/>
                  <a:pt x="1480" y="1731"/>
                </a:cubicBezTo>
                <a:cubicBezTo>
                  <a:pt x="1408" y="1731"/>
                  <a:pt x="1408" y="1731"/>
                  <a:pt x="1408" y="1731"/>
                </a:cubicBezTo>
                <a:cubicBezTo>
                  <a:pt x="1408" y="1662"/>
                  <a:pt x="1408" y="1662"/>
                  <a:pt x="1408" y="1662"/>
                </a:cubicBezTo>
                <a:cubicBezTo>
                  <a:pt x="1373" y="1658"/>
                  <a:pt x="1361" y="1650"/>
                  <a:pt x="1340" y="1639"/>
                </a:cubicBezTo>
                <a:cubicBezTo>
                  <a:pt x="1318" y="1628"/>
                  <a:pt x="1299" y="1610"/>
                  <a:pt x="1284" y="1586"/>
                </a:cubicBezTo>
                <a:cubicBezTo>
                  <a:pt x="1268" y="1561"/>
                  <a:pt x="1259" y="1530"/>
                  <a:pt x="1256" y="1495"/>
                </a:cubicBezTo>
                <a:cubicBezTo>
                  <a:pt x="1326" y="1482"/>
                  <a:pt x="1326" y="1482"/>
                  <a:pt x="1326" y="1482"/>
                </a:cubicBezTo>
                <a:cubicBezTo>
                  <a:pt x="1331" y="1519"/>
                  <a:pt x="1341" y="1546"/>
                  <a:pt x="1354" y="1563"/>
                </a:cubicBezTo>
                <a:cubicBezTo>
                  <a:pt x="1373" y="1588"/>
                  <a:pt x="1381" y="1601"/>
                  <a:pt x="1408" y="1604"/>
                </a:cubicBezTo>
                <a:cubicBezTo>
                  <a:pt x="1408" y="1385"/>
                  <a:pt x="1408" y="1385"/>
                  <a:pt x="1408" y="1385"/>
                </a:cubicBezTo>
                <a:cubicBezTo>
                  <a:pt x="1380" y="1380"/>
                  <a:pt x="1367" y="1369"/>
                  <a:pt x="1337" y="1352"/>
                </a:cubicBezTo>
                <a:cubicBezTo>
                  <a:pt x="1315" y="1340"/>
                  <a:pt x="1298" y="1323"/>
                  <a:pt x="1286" y="1301"/>
                </a:cubicBezTo>
                <a:cubicBezTo>
                  <a:pt x="1274" y="1280"/>
                  <a:pt x="1268" y="1255"/>
                  <a:pt x="1268" y="1227"/>
                </a:cubicBezTo>
                <a:cubicBezTo>
                  <a:pt x="1268" y="1178"/>
                  <a:pt x="1286" y="1139"/>
                  <a:pt x="1320" y="1108"/>
                </a:cubicBezTo>
                <a:cubicBezTo>
                  <a:pt x="1344" y="1088"/>
                  <a:pt x="1362" y="1075"/>
                  <a:pt x="1408" y="1071"/>
                </a:cubicBezTo>
                <a:cubicBezTo>
                  <a:pt x="1408" y="1038"/>
                  <a:pt x="1408" y="1038"/>
                  <a:pt x="1408" y="1038"/>
                </a:cubicBezTo>
                <a:cubicBezTo>
                  <a:pt x="1480" y="1038"/>
                  <a:pt x="1480" y="1038"/>
                  <a:pt x="1480" y="1038"/>
                </a:cubicBezTo>
                <a:cubicBezTo>
                  <a:pt x="1480" y="1071"/>
                  <a:pt x="1480" y="1071"/>
                  <a:pt x="1480" y="1071"/>
                </a:cubicBezTo>
                <a:cubicBezTo>
                  <a:pt x="1520" y="1074"/>
                  <a:pt x="1536" y="1086"/>
                  <a:pt x="1559" y="1106"/>
                </a:cubicBezTo>
                <a:cubicBezTo>
                  <a:pt x="1590" y="1131"/>
                  <a:pt x="1608" y="1165"/>
                  <a:pt x="1614" y="1209"/>
                </a:cubicBezTo>
                <a:cubicBezTo>
                  <a:pt x="1543" y="1220"/>
                  <a:pt x="1543" y="1220"/>
                  <a:pt x="1543" y="1220"/>
                </a:cubicBezTo>
                <a:cubicBezTo>
                  <a:pt x="1539" y="1193"/>
                  <a:pt x="1530" y="1172"/>
                  <a:pt x="1517" y="1157"/>
                </a:cubicBezTo>
                <a:cubicBezTo>
                  <a:pt x="1504" y="1143"/>
                  <a:pt x="1503" y="1133"/>
                  <a:pt x="1480" y="1129"/>
                </a:cubicBezTo>
                <a:cubicBezTo>
                  <a:pt x="1480" y="1328"/>
                  <a:pt x="1480" y="1328"/>
                  <a:pt x="1480" y="1328"/>
                </a:cubicBezTo>
                <a:cubicBezTo>
                  <a:pt x="1515" y="1336"/>
                  <a:pt x="1522" y="1343"/>
                  <a:pt x="1533" y="1348"/>
                </a:cubicBezTo>
                <a:cubicBezTo>
                  <a:pt x="1555" y="1357"/>
                  <a:pt x="1572" y="1369"/>
                  <a:pt x="1586" y="1382"/>
                </a:cubicBezTo>
                <a:cubicBezTo>
                  <a:pt x="1599" y="1396"/>
                  <a:pt x="1610" y="1412"/>
                  <a:pt x="1617" y="1431"/>
                </a:cubicBezTo>
                <a:cubicBezTo>
                  <a:pt x="1624" y="1449"/>
                  <a:pt x="1628" y="1469"/>
                  <a:pt x="1628" y="1491"/>
                </a:cubicBezTo>
                <a:cubicBezTo>
                  <a:pt x="1628" y="1539"/>
                  <a:pt x="1613" y="1578"/>
                  <a:pt x="1582" y="1610"/>
                </a:cubicBezTo>
                <a:cubicBezTo>
                  <a:pt x="1552" y="1642"/>
                  <a:pt x="1529" y="1659"/>
                  <a:pt x="1480" y="1662"/>
                </a:cubicBezTo>
                <a:close/>
                <a:moveTo>
                  <a:pt x="1408" y="1128"/>
                </a:moveTo>
                <a:cubicBezTo>
                  <a:pt x="1381" y="1132"/>
                  <a:pt x="1376" y="1143"/>
                  <a:pt x="1360" y="1160"/>
                </a:cubicBezTo>
                <a:cubicBezTo>
                  <a:pt x="1345" y="1178"/>
                  <a:pt x="1337" y="1198"/>
                  <a:pt x="1337" y="1222"/>
                </a:cubicBezTo>
                <a:cubicBezTo>
                  <a:pt x="1337" y="1245"/>
                  <a:pt x="1344" y="1265"/>
                  <a:pt x="1357" y="1281"/>
                </a:cubicBezTo>
                <a:cubicBezTo>
                  <a:pt x="1370" y="1297"/>
                  <a:pt x="1376" y="1309"/>
                  <a:pt x="1408" y="1319"/>
                </a:cubicBezTo>
                <a:lnTo>
                  <a:pt x="1408" y="1128"/>
                </a:lnTo>
                <a:close/>
                <a:moveTo>
                  <a:pt x="1538" y="1435"/>
                </a:moveTo>
                <a:cubicBezTo>
                  <a:pt x="1526" y="1420"/>
                  <a:pt x="1517" y="1407"/>
                  <a:pt x="1480" y="1394"/>
                </a:cubicBezTo>
                <a:cubicBezTo>
                  <a:pt x="1480" y="1604"/>
                  <a:pt x="1480" y="1604"/>
                  <a:pt x="1480" y="1604"/>
                </a:cubicBezTo>
                <a:cubicBezTo>
                  <a:pt x="1507" y="1601"/>
                  <a:pt x="1513" y="1589"/>
                  <a:pt x="1531" y="1569"/>
                </a:cubicBezTo>
                <a:cubicBezTo>
                  <a:pt x="1548" y="1549"/>
                  <a:pt x="1557" y="1525"/>
                  <a:pt x="1557" y="1496"/>
                </a:cubicBezTo>
                <a:cubicBezTo>
                  <a:pt x="1557" y="1470"/>
                  <a:pt x="1551" y="1450"/>
                  <a:pt x="1538" y="1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9788525" y="2105025"/>
            <a:ext cx="446088" cy="249238"/>
          </a:xfrm>
          <a:custGeom>
            <a:avLst/>
            <a:gdLst>
              <a:gd name="T0" fmla="*/ 0 w 4797"/>
              <a:gd name="T1" fmla="*/ 629365 h 2661"/>
              <a:gd name="T2" fmla="*/ 133988 w 4797"/>
              <a:gd name="T3" fmla="*/ 819001 h 2661"/>
              <a:gd name="T4" fmla="*/ 589248 w 4797"/>
              <a:gd name="T5" fmla="*/ 819001 h 2661"/>
              <a:gd name="T6" fmla="*/ 225941 w 4797"/>
              <a:gd name="T7" fmla="*/ 539993 h 2661"/>
              <a:gd name="T8" fmla="*/ 239452 w 4797"/>
              <a:gd name="T9" fmla="*/ 558393 h 2661"/>
              <a:gd name="T10" fmla="*/ 192913 w 4797"/>
              <a:gd name="T11" fmla="*/ 471649 h 2661"/>
              <a:gd name="T12" fmla="*/ 239452 w 4797"/>
              <a:gd name="T13" fmla="*/ 497559 h 2661"/>
              <a:gd name="T14" fmla="*/ 228193 w 4797"/>
              <a:gd name="T15" fmla="*/ 482163 h 2661"/>
              <a:gd name="T16" fmla="*/ 275483 w 4797"/>
              <a:gd name="T17" fmla="*/ 574540 h 2661"/>
              <a:gd name="T18" fmla="*/ 329529 w 4797"/>
              <a:gd name="T19" fmla="*/ 120916 h 2661"/>
              <a:gd name="T20" fmla="*/ 322773 w 4797"/>
              <a:gd name="T21" fmla="*/ 247841 h 2661"/>
              <a:gd name="T22" fmla="*/ 195916 w 4797"/>
              <a:gd name="T23" fmla="*/ 79234 h 2661"/>
              <a:gd name="T24" fmla="*/ 445877 w 4797"/>
              <a:gd name="T25" fmla="*/ 404056 h 2661"/>
              <a:gd name="T26" fmla="*/ 434993 w 4797"/>
              <a:gd name="T27" fmla="*/ 264364 h 2661"/>
              <a:gd name="T28" fmla="*/ 341914 w 4797"/>
              <a:gd name="T29" fmla="*/ 79234 h 2661"/>
              <a:gd name="T30" fmla="*/ 504426 w 4797"/>
              <a:gd name="T31" fmla="*/ 175366 h 2661"/>
              <a:gd name="T32" fmla="*/ 516437 w 4797"/>
              <a:gd name="T33" fmla="*/ 404056 h 2661"/>
              <a:gd name="T34" fmla="*/ 434993 w 4797"/>
              <a:gd name="T35" fmla="*/ 137814 h 2661"/>
              <a:gd name="T36" fmla="*/ 526945 w 4797"/>
              <a:gd name="T37" fmla="*/ 79234 h 2661"/>
              <a:gd name="T38" fmla="*/ 598256 w 4797"/>
              <a:gd name="T39" fmla="*/ 208412 h 2661"/>
              <a:gd name="T40" fmla="*/ 598256 w 4797"/>
              <a:gd name="T41" fmla="*/ 361998 h 2661"/>
              <a:gd name="T42" fmla="*/ 677823 w 4797"/>
              <a:gd name="T43" fmla="*/ 403680 h 2661"/>
              <a:gd name="T44" fmla="*/ 749509 w 4797"/>
              <a:gd name="T45" fmla="*/ 120916 h 2661"/>
              <a:gd name="T46" fmla="*/ 749509 w 4797"/>
              <a:gd name="T47" fmla="*/ 247841 h 2661"/>
              <a:gd name="T48" fmla="*/ 365184 w 4797"/>
              <a:gd name="T49" fmla="*/ 606083 h 2661"/>
              <a:gd name="T50" fmla="*/ 319020 w 4797"/>
              <a:gd name="T51" fmla="*/ 606083 h 2661"/>
              <a:gd name="T52" fmla="*/ 319020 w 4797"/>
              <a:gd name="T53" fmla="*/ 506947 h 2661"/>
              <a:gd name="T54" fmla="*/ 365184 w 4797"/>
              <a:gd name="T55" fmla="*/ 606083 h 2661"/>
              <a:gd name="T56" fmla="*/ 408721 w 4797"/>
              <a:gd name="T57" fmla="*/ 440856 h 2661"/>
              <a:gd name="T58" fmla="*/ 415476 w 4797"/>
              <a:gd name="T59" fmla="*/ 606083 h 2661"/>
              <a:gd name="T60" fmla="*/ 498421 w 4797"/>
              <a:gd name="T61" fmla="*/ 470146 h 2661"/>
              <a:gd name="T62" fmla="*/ 463142 w 4797"/>
              <a:gd name="T63" fmla="*/ 512955 h 2661"/>
              <a:gd name="T64" fmla="*/ 463142 w 4797"/>
              <a:gd name="T65" fmla="*/ 512955 h 2661"/>
              <a:gd name="T66" fmla="*/ 504802 w 4797"/>
              <a:gd name="T67" fmla="*/ 440856 h 2661"/>
              <a:gd name="T68" fmla="*/ 587372 w 4797"/>
              <a:gd name="T69" fmla="*/ 515959 h 2661"/>
              <a:gd name="T70" fmla="*/ 540082 w 4797"/>
              <a:gd name="T71" fmla="*/ 521592 h 2661"/>
              <a:gd name="T72" fmla="*/ 629782 w 4797"/>
              <a:gd name="T73" fmla="*/ 606083 h 2661"/>
              <a:gd name="T74" fmla="*/ 629782 w 4797"/>
              <a:gd name="T75" fmla="*/ 606083 h 2661"/>
              <a:gd name="T76" fmla="*/ 666939 w 4797"/>
              <a:gd name="T77" fmla="*/ 606083 h 2661"/>
              <a:gd name="T78" fmla="*/ 699216 w 4797"/>
              <a:gd name="T79" fmla="*/ 516335 h 2661"/>
              <a:gd name="T80" fmla="*/ 816315 w 4797"/>
              <a:gd name="T81" fmla="*/ 606083 h 2661"/>
              <a:gd name="T82" fmla="*/ 746506 w 4797"/>
              <a:gd name="T83" fmla="*/ 600826 h 2661"/>
              <a:gd name="T84" fmla="*/ 816315 w 4797"/>
              <a:gd name="T85" fmla="*/ 469020 h 2661"/>
              <a:gd name="T86" fmla="*/ 778408 w 4797"/>
              <a:gd name="T87" fmla="*/ 462261 h 2661"/>
              <a:gd name="T88" fmla="*/ 783287 w 4797"/>
              <a:gd name="T89" fmla="*/ 580173 h 2661"/>
              <a:gd name="T90" fmla="*/ 816315 w 4797"/>
              <a:gd name="T91" fmla="*/ 524221 h 2661"/>
              <a:gd name="T92" fmla="*/ 442499 w 4797"/>
              <a:gd name="T93" fmla="*/ 684566 h 2661"/>
              <a:gd name="T94" fmla="*/ 281113 w 4797"/>
              <a:gd name="T95" fmla="*/ 846038 h 2661"/>
              <a:gd name="T96" fmla="*/ 1736968 w 4797"/>
              <a:gd name="T97" fmla="*/ 819001 h 2661"/>
              <a:gd name="T98" fmla="*/ 1736968 w 4797"/>
              <a:gd name="T99" fmla="*/ 385655 h 2661"/>
              <a:gd name="T100" fmla="*/ 1202892 w 4797"/>
              <a:gd name="T101" fmla="*/ 819001 h 2661"/>
              <a:gd name="T102" fmla="*/ 1658152 w 4797"/>
              <a:gd name="T103" fmla="*/ 819001 h 2661"/>
              <a:gd name="T104" fmla="*/ 1511027 w 4797"/>
              <a:gd name="T105" fmla="*/ 684566 h 2661"/>
              <a:gd name="T106" fmla="*/ 1349641 w 4797"/>
              <a:gd name="T107" fmla="*/ 846038 h 2661"/>
              <a:gd name="T108" fmla="*/ 1161232 w 4797"/>
              <a:gd name="T109" fmla="*/ 404807 h 266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97" h="2661">
                <a:moveTo>
                  <a:pt x="2595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1676"/>
                  <a:pt x="160" y="1676"/>
                  <a:pt x="160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2177"/>
                  <a:pt x="0" y="2177"/>
                  <a:pt x="0" y="2177"/>
                </a:cubicBezTo>
                <a:cubicBezTo>
                  <a:pt x="160" y="2177"/>
                  <a:pt x="160" y="2177"/>
                  <a:pt x="160" y="2177"/>
                </a:cubicBezTo>
                <a:cubicBezTo>
                  <a:pt x="160" y="2181"/>
                  <a:pt x="160" y="2181"/>
                  <a:pt x="160" y="2181"/>
                </a:cubicBezTo>
                <a:cubicBezTo>
                  <a:pt x="357" y="2181"/>
                  <a:pt x="357" y="2181"/>
                  <a:pt x="357" y="2181"/>
                </a:cubicBezTo>
                <a:cubicBezTo>
                  <a:pt x="384" y="2295"/>
                  <a:pt x="443" y="2398"/>
                  <a:pt x="523" y="2479"/>
                </a:cubicBezTo>
                <a:cubicBezTo>
                  <a:pt x="636" y="2591"/>
                  <a:pt x="792" y="2661"/>
                  <a:pt x="964" y="2661"/>
                </a:cubicBezTo>
                <a:cubicBezTo>
                  <a:pt x="1136" y="2661"/>
                  <a:pt x="1291" y="2591"/>
                  <a:pt x="1404" y="2479"/>
                </a:cubicBezTo>
                <a:cubicBezTo>
                  <a:pt x="1485" y="2398"/>
                  <a:pt x="1543" y="2295"/>
                  <a:pt x="1570" y="2181"/>
                </a:cubicBezTo>
                <a:cubicBezTo>
                  <a:pt x="2595" y="2181"/>
                  <a:pt x="2595" y="2181"/>
                  <a:pt x="2595" y="2181"/>
                </a:cubicBezTo>
                <a:cubicBezTo>
                  <a:pt x="2595" y="0"/>
                  <a:pt x="2595" y="0"/>
                  <a:pt x="2595" y="0"/>
                </a:cubicBezTo>
                <a:close/>
                <a:moveTo>
                  <a:pt x="514" y="1438"/>
                </a:moveTo>
                <a:cubicBezTo>
                  <a:pt x="602" y="1438"/>
                  <a:pt x="602" y="1438"/>
                  <a:pt x="602" y="1438"/>
                </a:cubicBezTo>
                <a:cubicBezTo>
                  <a:pt x="602" y="1538"/>
                  <a:pt x="602" y="1538"/>
                  <a:pt x="602" y="1538"/>
                </a:cubicBezTo>
                <a:cubicBezTo>
                  <a:pt x="602" y="1549"/>
                  <a:pt x="608" y="1553"/>
                  <a:pt x="620" y="1553"/>
                </a:cubicBezTo>
                <a:cubicBezTo>
                  <a:pt x="632" y="1553"/>
                  <a:pt x="638" y="1549"/>
                  <a:pt x="638" y="1538"/>
                </a:cubicBezTo>
                <a:cubicBezTo>
                  <a:pt x="638" y="1487"/>
                  <a:pt x="638" y="1487"/>
                  <a:pt x="638" y="1487"/>
                </a:cubicBezTo>
                <a:cubicBezTo>
                  <a:pt x="638" y="1470"/>
                  <a:pt x="627" y="1452"/>
                  <a:pt x="606" y="1431"/>
                </a:cubicBezTo>
                <a:cubicBezTo>
                  <a:pt x="565" y="1391"/>
                  <a:pt x="539" y="1364"/>
                  <a:pt x="529" y="1350"/>
                </a:cubicBezTo>
                <a:cubicBezTo>
                  <a:pt x="519" y="1337"/>
                  <a:pt x="514" y="1322"/>
                  <a:pt x="514" y="1305"/>
                </a:cubicBezTo>
                <a:cubicBezTo>
                  <a:pt x="514" y="1256"/>
                  <a:pt x="514" y="1256"/>
                  <a:pt x="514" y="1256"/>
                </a:cubicBezTo>
                <a:cubicBezTo>
                  <a:pt x="514" y="1199"/>
                  <a:pt x="551" y="1171"/>
                  <a:pt x="626" y="1171"/>
                </a:cubicBezTo>
                <a:cubicBezTo>
                  <a:pt x="693" y="1171"/>
                  <a:pt x="726" y="1197"/>
                  <a:pt x="726" y="1249"/>
                </a:cubicBezTo>
                <a:cubicBezTo>
                  <a:pt x="726" y="1325"/>
                  <a:pt x="726" y="1325"/>
                  <a:pt x="726" y="1325"/>
                </a:cubicBezTo>
                <a:cubicBezTo>
                  <a:pt x="638" y="1325"/>
                  <a:pt x="638" y="1325"/>
                  <a:pt x="638" y="1325"/>
                </a:cubicBezTo>
                <a:cubicBezTo>
                  <a:pt x="638" y="1244"/>
                  <a:pt x="638" y="1244"/>
                  <a:pt x="638" y="1244"/>
                </a:cubicBezTo>
                <a:cubicBezTo>
                  <a:pt x="638" y="1235"/>
                  <a:pt x="633" y="1231"/>
                  <a:pt x="623" y="1231"/>
                </a:cubicBezTo>
                <a:cubicBezTo>
                  <a:pt x="612" y="1231"/>
                  <a:pt x="606" y="1239"/>
                  <a:pt x="606" y="1256"/>
                </a:cubicBezTo>
                <a:cubicBezTo>
                  <a:pt x="608" y="1284"/>
                  <a:pt x="608" y="1284"/>
                  <a:pt x="608" y="1284"/>
                </a:cubicBezTo>
                <a:cubicBezTo>
                  <a:pt x="608" y="1300"/>
                  <a:pt x="619" y="1320"/>
                  <a:pt x="641" y="1341"/>
                </a:cubicBezTo>
                <a:cubicBezTo>
                  <a:pt x="681" y="1380"/>
                  <a:pt x="707" y="1407"/>
                  <a:pt x="718" y="1422"/>
                </a:cubicBezTo>
                <a:cubicBezTo>
                  <a:pt x="729" y="1437"/>
                  <a:pt x="734" y="1454"/>
                  <a:pt x="734" y="1474"/>
                </a:cubicBezTo>
                <a:cubicBezTo>
                  <a:pt x="734" y="1530"/>
                  <a:pt x="734" y="1530"/>
                  <a:pt x="734" y="1530"/>
                </a:cubicBezTo>
                <a:cubicBezTo>
                  <a:pt x="734" y="1588"/>
                  <a:pt x="697" y="1617"/>
                  <a:pt x="622" y="1617"/>
                </a:cubicBezTo>
                <a:cubicBezTo>
                  <a:pt x="550" y="1617"/>
                  <a:pt x="514" y="1591"/>
                  <a:pt x="514" y="1538"/>
                </a:cubicBezTo>
                <a:cubicBezTo>
                  <a:pt x="514" y="1438"/>
                  <a:pt x="514" y="1438"/>
                  <a:pt x="514" y="1438"/>
                </a:cubicBezTo>
                <a:close/>
                <a:moveTo>
                  <a:pt x="878" y="322"/>
                </a:moveTo>
                <a:cubicBezTo>
                  <a:pt x="712" y="322"/>
                  <a:pt x="712" y="322"/>
                  <a:pt x="712" y="322"/>
                </a:cubicBezTo>
                <a:cubicBezTo>
                  <a:pt x="712" y="555"/>
                  <a:pt x="712" y="555"/>
                  <a:pt x="712" y="555"/>
                </a:cubicBezTo>
                <a:cubicBezTo>
                  <a:pt x="860" y="555"/>
                  <a:pt x="860" y="555"/>
                  <a:pt x="860" y="555"/>
                </a:cubicBezTo>
                <a:cubicBezTo>
                  <a:pt x="860" y="660"/>
                  <a:pt x="860" y="660"/>
                  <a:pt x="860" y="660"/>
                </a:cubicBezTo>
                <a:cubicBezTo>
                  <a:pt x="712" y="660"/>
                  <a:pt x="712" y="660"/>
                  <a:pt x="712" y="660"/>
                </a:cubicBezTo>
                <a:cubicBezTo>
                  <a:pt x="712" y="1075"/>
                  <a:pt x="712" y="1075"/>
                  <a:pt x="712" y="1075"/>
                </a:cubicBezTo>
                <a:cubicBezTo>
                  <a:pt x="522" y="1075"/>
                  <a:pt x="522" y="1075"/>
                  <a:pt x="522" y="1075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878" y="211"/>
                  <a:pt x="878" y="211"/>
                  <a:pt x="878" y="211"/>
                </a:cubicBezTo>
                <a:cubicBezTo>
                  <a:pt x="878" y="322"/>
                  <a:pt x="878" y="322"/>
                  <a:pt x="878" y="322"/>
                </a:cubicBezTo>
                <a:close/>
                <a:moveTo>
                  <a:pt x="1376" y="1076"/>
                </a:moveTo>
                <a:cubicBezTo>
                  <a:pt x="1188" y="1076"/>
                  <a:pt x="1188" y="1076"/>
                  <a:pt x="1188" y="1076"/>
                </a:cubicBezTo>
                <a:cubicBezTo>
                  <a:pt x="1167" y="1052"/>
                  <a:pt x="1157" y="982"/>
                  <a:pt x="1157" y="867"/>
                </a:cubicBezTo>
                <a:cubicBezTo>
                  <a:pt x="1157" y="867"/>
                  <a:pt x="1157" y="867"/>
                  <a:pt x="1157" y="867"/>
                </a:cubicBezTo>
                <a:cubicBezTo>
                  <a:pt x="1158" y="815"/>
                  <a:pt x="1158" y="815"/>
                  <a:pt x="1158" y="815"/>
                </a:cubicBezTo>
                <a:cubicBezTo>
                  <a:pt x="1159" y="743"/>
                  <a:pt x="1159" y="706"/>
                  <a:pt x="1159" y="704"/>
                </a:cubicBezTo>
                <a:cubicBezTo>
                  <a:pt x="1159" y="675"/>
                  <a:pt x="1140" y="660"/>
                  <a:pt x="1101" y="660"/>
                </a:cubicBezTo>
                <a:cubicBezTo>
                  <a:pt x="1101" y="1075"/>
                  <a:pt x="1101" y="1075"/>
                  <a:pt x="1101" y="1075"/>
                </a:cubicBezTo>
                <a:cubicBezTo>
                  <a:pt x="911" y="1075"/>
                  <a:pt x="911" y="1075"/>
                  <a:pt x="911" y="1075"/>
                </a:cubicBezTo>
                <a:cubicBezTo>
                  <a:pt x="911" y="211"/>
                  <a:pt x="911" y="211"/>
                  <a:pt x="911" y="211"/>
                </a:cubicBezTo>
                <a:cubicBezTo>
                  <a:pt x="1145" y="211"/>
                  <a:pt x="1145" y="211"/>
                  <a:pt x="1145" y="211"/>
                </a:cubicBezTo>
                <a:cubicBezTo>
                  <a:pt x="1199" y="211"/>
                  <a:pt x="1245" y="223"/>
                  <a:pt x="1285" y="248"/>
                </a:cubicBezTo>
                <a:cubicBezTo>
                  <a:pt x="1325" y="272"/>
                  <a:pt x="1344" y="311"/>
                  <a:pt x="1344" y="363"/>
                </a:cubicBezTo>
                <a:cubicBezTo>
                  <a:pt x="1344" y="467"/>
                  <a:pt x="1344" y="467"/>
                  <a:pt x="1344" y="467"/>
                </a:cubicBezTo>
                <a:cubicBezTo>
                  <a:pt x="1344" y="534"/>
                  <a:pt x="1305" y="580"/>
                  <a:pt x="1227" y="603"/>
                </a:cubicBezTo>
                <a:cubicBezTo>
                  <a:pt x="1305" y="622"/>
                  <a:pt x="1344" y="670"/>
                  <a:pt x="1344" y="747"/>
                </a:cubicBezTo>
                <a:cubicBezTo>
                  <a:pt x="1342" y="841"/>
                  <a:pt x="1342" y="841"/>
                  <a:pt x="1342" y="841"/>
                </a:cubicBezTo>
                <a:cubicBezTo>
                  <a:pt x="1342" y="979"/>
                  <a:pt x="1353" y="1058"/>
                  <a:pt x="1376" y="1076"/>
                </a:cubicBezTo>
                <a:close/>
                <a:moveTo>
                  <a:pt x="1159" y="509"/>
                </a:moveTo>
                <a:cubicBezTo>
                  <a:pt x="1159" y="540"/>
                  <a:pt x="1140" y="555"/>
                  <a:pt x="1101" y="555"/>
                </a:cubicBezTo>
                <a:cubicBezTo>
                  <a:pt x="1101" y="322"/>
                  <a:pt x="1101" y="322"/>
                  <a:pt x="1101" y="322"/>
                </a:cubicBezTo>
                <a:cubicBezTo>
                  <a:pt x="1140" y="322"/>
                  <a:pt x="1159" y="337"/>
                  <a:pt x="1159" y="367"/>
                </a:cubicBezTo>
                <a:cubicBezTo>
                  <a:pt x="1159" y="509"/>
                  <a:pt x="1159" y="509"/>
                  <a:pt x="1159" y="509"/>
                </a:cubicBezTo>
                <a:close/>
                <a:moveTo>
                  <a:pt x="1775" y="1075"/>
                </a:moveTo>
                <a:cubicBezTo>
                  <a:pt x="1404" y="1075"/>
                  <a:pt x="1404" y="1075"/>
                  <a:pt x="1404" y="1075"/>
                </a:cubicBezTo>
                <a:cubicBezTo>
                  <a:pt x="1404" y="211"/>
                  <a:pt x="1404" y="211"/>
                  <a:pt x="1404" y="211"/>
                </a:cubicBezTo>
                <a:cubicBezTo>
                  <a:pt x="1773" y="211"/>
                  <a:pt x="1773" y="211"/>
                  <a:pt x="1773" y="211"/>
                </a:cubicBezTo>
                <a:cubicBezTo>
                  <a:pt x="1773" y="322"/>
                  <a:pt x="1773" y="322"/>
                  <a:pt x="1773" y="322"/>
                </a:cubicBezTo>
                <a:cubicBezTo>
                  <a:pt x="1594" y="322"/>
                  <a:pt x="1594" y="322"/>
                  <a:pt x="1594" y="322"/>
                </a:cubicBezTo>
                <a:cubicBezTo>
                  <a:pt x="1594" y="555"/>
                  <a:pt x="1594" y="555"/>
                  <a:pt x="1594" y="555"/>
                </a:cubicBezTo>
                <a:cubicBezTo>
                  <a:pt x="1755" y="555"/>
                  <a:pt x="1755" y="555"/>
                  <a:pt x="1755" y="555"/>
                </a:cubicBezTo>
                <a:cubicBezTo>
                  <a:pt x="1755" y="660"/>
                  <a:pt x="1755" y="660"/>
                  <a:pt x="1755" y="660"/>
                </a:cubicBezTo>
                <a:cubicBezTo>
                  <a:pt x="1594" y="660"/>
                  <a:pt x="1594" y="660"/>
                  <a:pt x="1594" y="660"/>
                </a:cubicBezTo>
                <a:cubicBezTo>
                  <a:pt x="1594" y="964"/>
                  <a:pt x="1594" y="964"/>
                  <a:pt x="1594" y="964"/>
                </a:cubicBezTo>
                <a:cubicBezTo>
                  <a:pt x="1775" y="964"/>
                  <a:pt x="1775" y="964"/>
                  <a:pt x="1775" y="964"/>
                </a:cubicBezTo>
                <a:cubicBezTo>
                  <a:pt x="1775" y="1075"/>
                  <a:pt x="1775" y="1075"/>
                  <a:pt x="1775" y="1075"/>
                </a:cubicBezTo>
                <a:close/>
                <a:moveTo>
                  <a:pt x="2178" y="1075"/>
                </a:moveTo>
                <a:cubicBezTo>
                  <a:pt x="1806" y="1075"/>
                  <a:pt x="1806" y="1075"/>
                  <a:pt x="1806" y="1075"/>
                </a:cubicBezTo>
                <a:cubicBezTo>
                  <a:pt x="1806" y="211"/>
                  <a:pt x="1806" y="211"/>
                  <a:pt x="1806" y="211"/>
                </a:cubicBezTo>
                <a:cubicBezTo>
                  <a:pt x="2176" y="211"/>
                  <a:pt x="2176" y="211"/>
                  <a:pt x="2176" y="211"/>
                </a:cubicBezTo>
                <a:cubicBezTo>
                  <a:pt x="2176" y="322"/>
                  <a:pt x="2176" y="322"/>
                  <a:pt x="2176" y="322"/>
                </a:cubicBezTo>
                <a:cubicBezTo>
                  <a:pt x="1997" y="322"/>
                  <a:pt x="1997" y="322"/>
                  <a:pt x="1997" y="322"/>
                </a:cubicBezTo>
                <a:cubicBezTo>
                  <a:pt x="1997" y="555"/>
                  <a:pt x="1997" y="555"/>
                  <a:pt x="1997" y="555"/>
                </a:cubicBezTo>
                <a:cubicBezTo>
                  <a:pt x="2158" y="555"/>
                  <a:pt x="2158" y="555"/>
                  <a:pt x="2158" y="555"/>
                </a:cubicBezTo>
                <a:cubicBezTo>
                  <a:pt x="2158" y="660"/>
                  <a:pt x="2158" y="660"/>
                  <a:pt x="2158" y="660"/>
                </a:cubicBezTo>
                <a:cubicBezTo>
                  <a:pt x="1997" y="660"/>
                  <a:pt x="1997" y="660"/>
                  <a:pt x="1997" y="660"/>
                </a:cubicBezTo>
                <a:cubicBezTo>
                  <a:pt x="1997" y="964"/>
                  <a:pt x="1997" y="964"/>
                  <a:pt x="1997" y="964"/>
                </a:cubicBezTo>
                <a:cubicBezTo>
                  <a:pt x="2178" y="964"/>
                  <a:pt x="2178" y="964"/>
                  <a:pt x="2178" y="964"/>
                </a:cubicBezTo>
                <a:cubicBezTo>
                  <a:pt x="2178" y="1075"/>
                  <a:pt x="2178" y="1075"/>
                  <a:pt x="2178" y="1075"/>
                </a:cubicBezTo>
                <a:close/>
                <a:moveTo>
                  <a:pt x="973" y="1614"/>
                </a:moveTo>
                <a:cubicBezTo>
                  <a:pt x="877" y="1614"/>
                  <a:pt x="877" y="1614"/>
                  <a:pt x="877" y="1614"/>
                </a:cubicBezTo>
                <a:cubicBezTo>
                  <a:pt x="877" y="1403"/>
                  <a:pt x="877" y="1403"/>
                  <a:pt x="877" y="1403"/>
                </a:cubicBezTo>
                <a:cubicBezTo>
                  <a:pt x="850" y="1403"/>
                  <a:pt x="850" y="1403"/>
                  <a:pt x="850" y="1403"/>
                </a:cubicBezTo>
                <a:cubicBezTo>
                  <a:pt x="850" y="1614"/>
                  <a:pt x="850" y="1614"/>
                  <a:pt x="850" y="1614"/>
                </a:cubicBezTo>
                <a:cubicBezTo>
                  <a:pt x="754" y="1614"/>
                  <a:pt x="754" y="1614"/>
                  <a:pt x="754" y="1614"/>
                </a:cubicBezTo>
                <a:cubicBezTo>
                  <a:pt x="754" y="1174"/>
                  <a:pt x="754" y="1174"/>
                  <a:pt x="754" y="1174"/>
                </a:cubicBezTo>
                <a:cubicBezTo>
                  <a:pt x="850" y="1174"/>
                  <a:pt x="850" y="1174"/>
                  <a:pt x="850" y="1174"/>
                </a:cubicBezTo>
                <a:cubicBezTo>
                  <a:pt x="850" y="1350"/>
                  <a:pt x="850" y="1350"/>
                  <a:pt x="850" y="1350"/>
                </a:cubicBezTo>
                <a:cubicBezTo>
                  <a:pt x="877" y="1350"/>
                  <a:pt x="877" y="1350"/>
                  <a:pt x="877" y="1350"/>
                </a:cubicBezTo>
                <a:cubicBezTo>
                  <a:pt x="877" y="1174"/>
                  <a:pt x="877" y="1174"/>
                  <a:pt x="877" y="1174"/>
                </a:cubicBezTo>
                <a:cubicBezTo>
                  <a:pt x="973" y="1174"/>
                  <a:pt x="973" y="1174"/>
                  <a:pt x="973" y="1174"/>
                </a:cubicBezTo>
                <a:cubicBezTo>
                  <a:pt x="973" y="1614"/>
                  <a:pt x="973" y="1614"/>
                  <a:pt x="973" y="1614"/>
                </a:cubicBezTo>
                <a:close/>
                <a:moveTo>
                  <a:pt x="1089" y="1614"/>
                </a:moveTo>
                <a:cubicBezTo>
                  <a:pt x="992" y="1614"/>
                  <a:pt x="992" y="1614"/>
                  <a:pt x="992" y="1614"/>
                </a:cubicBezTo>
                <a:cubicBezTo>
                  <a:pt x="992" y="1174"/>
                  <a:pt x="992" y="1174"/>
                  <a:pt x="992" y="1174"/>
                </a:cubicBezTo>
                <a:cubicBezTo>
                  <a:pt x="1089" y="1174"/>
                  <a:pt x="1089" y="1174"/>
                  <a:pt x="1089" y="1174"/>
                </a:cubicBezTo>
                <a:cubicBezTo>
                  <a:pt x="1089" y="1614"/>
                  <a:pt x="1089" y="1614"/>
                  <a:pt x="1089" y="1614"/>
                </a:cubicBezTo>
                <a:close/>
                <a:moveTo>
                  <a:pt x="1201" y="1452"/>
                </a:moveTo>
                <a:cubicBezTo>
                  <a:pt x="1201" y="1614"/>
                  <a:pt x="1201" y="1614"/>
                  <a:pt x="1201" y="1614"/>
                </a:cubicBezTo>
                <a:cubicBezTo>
                  <a:pt x="1107" y="1614"/>
                  <a:pt x="1107" y="1614"/>
                  <a:pt x="1107" y="1614"/>
                </a:cubicBezTo>
                <a:cubicBezTo>
                  <a:pt x="1107" y="1174"/>
                  <a:pt x="1107" y="1174"/>
                  <a:pt x="1107" y="1174"/>
                </a:cubicBezTo>
                <a:cubicBezTo>
                  <a:pt x="1209" y="1174"/>
                  <a:pt x="1209" y="1174"/>
                  <a:pt x="1209" y="1174"/>
                </a:cubicBezTo>
                <a:cubicBezTo>
                  <a:pt x="1249" y="1174"/>
                  <a:pt x="1279" y="1179"/>
                  <a:pt x="1298" y="1190"/>
                </a:cubicBezTo>
                <a:cubicBezTo>
                  <a:pt x="1318" y="1200"/>
                  <a:pt x="1328" y="1221"/>
                  <a:pt x="1328" y="1252"/>
                </a:cubicBezTo>
                <a:cubicBezTo>
                  <a:pt x="1328" y="1374"/>
                  <a:pt x="1328" y="1374"/>
                  <a:pt x="1328" y="1374"/>
                </a:cubicBezTo>
                <a:cubicBezTo>
                  <a:pt x="1328" y="1403"/>
                  <a:pt x="1320" y="1423"/>
                  <a:pt x="1304" y="1435"/>
                </a:cubicBezTo>
                <a:cubicBezTo>
                  <a:pt x="1288" y="1447"/>
                  <a:pt x="1254" y="1453"/>
                  <a:pt x="1201" y="1452"/>
                </a:cubicBezTo>
                <a:close/>
                <a:moveTo>
                  <a:pt x="1234" y="1366"/>
                </a:moveTo>
                <a:cubicBezTo>
                  <a:pt x="1234" y="1381"/>
                  <a:pt x="1223" y="1389"/>
                  <a:pt x="1201" y="1389"/>
                </a:cubicBezTo>
                <a:cubicBezTo>
                  <a:pt x="1201" y="1237"/>
                  <a:pt x="1201" y="1237"/>
                  <a:pt x="1201" y="1237"/>
                </a:cubicBezTo>
                <a:cubicBezTo>
                  <a:pt x="1223" y="1237"/>
                  <a:pt x="1234" y="1245"/>
                  <a:pt x="1234" y="1261"/>
                </a:cubicBezTo>
                <a:cubicBezTo>
                  <a:pt x="1234" y="1366"/>
                  <a:pt x="1234" y="1366"/>
                  <a:pt x="1234" y="1366"/>
                </a:cubicBezTo>
                <a:close/>
                <a:moveTo>
                  <a:pt x="1439" y="1452"/>
                </a:moveTo>
                <a:cubicBezTo>
                  <a:pt x="1439" y="1614"/>
                  <a:pt x="1439" y="1614"/>
                  <a:pt x="1439" y="1614"/>
                </a:cubicBezTo>
                <a:cubicBezTo>
                  <a:pt x="1345" y="1614"/>
                  <a:pt x="1345" y="1614"/>
                  <a:pt x="1345" y="1614"/>
                </a:cubicBezTo>
                <a:cubicBezTo>
                  <a:pt x="1345" y="1174"/>
                  <a:pt x="1345" y="1174"/>
                  <a:pt x="1345" y="1174"/>
                </a:cubicBezTo>
                <a:cubicBezTo>
                  <a:pt x="1447" y="1174"/>
                  <a:pt x="1447" y="1174"/>
                  <a:pt x="1447" y="1174"/>
                </a:cubicBezTo>
                <a:cubicBezTo>
                  <a:pt x="1487" y="1174"/>
                  <a:pt x="1517" y="1179"/>
                  <a:pt x="1536" y="1190"/>
                </a:cubicBezTo>
                <a:cubicBezTo>
                  <a:pt x="1556" y="1200"/>
                  <a:pt x="1565" y="1221"/>
                  <a:pt x="1565" y="1252"/>
                </a:cubicBezTo>
                <a:cubicBezTo>
                  <a:pt x="1565" y="1374"/>
                  <a:pt x="1565" y="1374"/>
                  <a:pt x="1565" y="1374"/>
                </a:cubicBezTo>
                <a:cubicBezTo>
                  <a:pt x="1565" y="1403"/>
                  <a:pt x="1558" y="1423"/>
                  <a:pt x="1541" y="1435"/>
                </a:cubicBezTo>
                <a:cubicBezTo>
                  <a:pt x="1526" y="1447"/>
                  <a:pt x="1491" y="1453"/>
                  <a:pt x="1439" y="1452"/>
                </a:cubicBezTo>
                <a:close/>
                <a:moveTo>
                  <a:pt x="1471" y="1366"/>
                </a:moveTo>
                <a:cubicBezTo>
                  <a:pt x="1471" y="1381"/>
                  <a:pt x="1461" y="1389"/>
                  <a:pt x="1439" y="1389"/>
                </a:cubicBezTo>
                <a:cubicBezTo>
                  <a:pt x="1439" y="1237"/>
                  <a:pt x="1439" y="1237"/>
                  <a:pt x="1439" y="1237"/>
                </a:cubicBezTo>
                <a:cubicBezTo>
                  <a:pt x="1461" y="1237"/>
                  <a:pt x="1471" y="1245"/>
                  <a:pt x="1471" y="1261"/>
                </a:cubicBezTo>
                <a:cubicBezTo>
                  <a:pt x="1471" y="1366"/>
                  <a:pt x="1471" y="1366"/>
                  <a:pt x="1471" y="1366"/>
                </a:cubicBezTo>
                <a:close/>
                <a:moveTo>
                  <a:pt x="1678" y="1614"/>
                </a:moveTo>
                <a:cubicBezTo>
                  <a:pt x="1582" y="1614"/>
                  <a:pt x="1582" y="1614"/>
                  <a:pt x="1582" y="1614"/>
                </a:cubicBezTo>
                <a:cubicBezTo>
                  <a:pt x="1582" y="1174"/>
                  <a:pt x="1582" y="1174"/>
                  <a:pt x="1582" y="1174"/>
                </a:cubicBezTo>
                <a:cubicBezTo>
                  <a:pt x="1678" y="1174"/>
                  <a:pt x="1678" y="1174"/>
                  <a:pt x="1678" y="1174"/>
                </a:cubicBezTo>
                <a:cubicBezTo>
                  <a:pt x="1678" y="1614"/>
                  <a:pt x="1678" y="1614"/>
                  <a:pt x="1678" y="1614"/>
                </a:cubicBezTo>
                <a:close/>
                <a:moveTo>
                  <a:pt x="1943" y="1614"/>
                </a:moveTo>
                <a:cubicBezTo>
                  <a:pt x="1844" y="1614"/>
                  <a:pt x="1844" y="1614"/>
                  <a:pt x="1844" y="1614"/>
                </a:cubicBezTo>
                <a:cubicBezTo>
                  <a:pt x="1777" y="1380"/>
                  <a:pt x="1777" y="1380"/>
                  <a:pt x="1777" y="1380"/>
                </a:cubicBezTo>
                <a:cubicBezTo>
                  <a:pt x="1777" y="1614"/>
                  <a:pt x="1777" y="1614"/>
                  <a:pt x="1777" y="1614"/>
                </a:cubicBezTo>
                <a:cubicBezTo>
                  <a:pt x="1697" y="1614"/>
                  <a:pt x="1697" y="1614"/>
                  <a:pt x="1697" y="1614"/>
                </a:cubicBezTo>
                <a:cubicBezTo>
                  <a:pt x="1697" y="1174"/>
                  <a:pt x="1697" y="1174"/>
                  <a:pt x="1697" y="1174"/>
                </a:cubicBezTo>
                <a:cubicBezTo>
                  <a:pt x="1807" y="1174"/>
                  <a:pt x="1807" y="1174"/>
                  <a:pt x="1807" y="1174"/>
                </a:cubicBezTo>
                <a:cubicBezTo>
                  <a:pt x="1863" y="1375"/>
                  <a:pt x="1863" y="1375"/>
                  <a:pt x="1863" y="1375"/>
                </a:cubicBezTo>
                <a:cubicBezTo>
                  <a:pt x="1863" y="1174"/>
                  <a:pt x="1863" y="1174"/>
                  <a:pt x="1863" y="1174"/>
                </a:cubicBezTo>
                <a:cubicBezTo>
                  <a:pt x="1943" y="1174"/>
                  <a:pt x="1943" y="1174"/>
                  <a:pt x="1943" y="1174"/>
                </a:cubicBezTo>
                <a:cubicBezTo>
                  <a:pt x="1943" y="1614"/>
                  <a:pt x="1943" y="1614"/>
                  <a:pt x="1943" y="1614"/>
                </a:cubicBezTo>
                <a:close/>
                <a:moveTo>
                  <a:pt x="2175" y="1614"/>
                </a:moveTo>
                <a:cubicBezTo>
                  <a:pt x="2129" y="1614"/>
                  <a:pt x="2129" y="1614"/>
                  <a:pt x="2129" y="1614"/>
                </a:cubicBezTo>
                <a:cubicBezTo>
                  <a:pt x="2116" y="1589"/>
                  <a:pt x="2116" y="1589"/>
                  <a:pt x="2116" y="1589"/>
                </a:cubicBezTo>
                <a:cubicBezTo>
                  <a:pt x="2096" y="1609"/>
                  <a:pt x="2073" y="1617"/>
                  <a:pt x="2049" y="1617"/>
                </a:cubicBezTo>
                <a:cubicBezTo>
                  <a:pt x="2026" y="1617"/>
                  <a:pt x="2006" y="1612"/>
                  <a:pt x="1989" y="1600"/>
                </a:cubicBezTo>
                <a:cubicBezTo>
                  <a:pt x="1972" y="1588"/>
                  <a:pt x="1963" y="1569"/>
                  <a:pt x="1963" y="1543"/>
                </a:cubicBezTo>
                <a:cubicBezTo>
                  <a:pt x="1963" y="1256"/>
                  <a:pt x="1963" y="1256"/>
                  <a:pt x="1963" y="1256"/>
                </a:cubicBezTo>
                <a:cubicBezTo>
                  <a:pt x="1963" y="1199"/>
                  <a:pt x="2000" y="1171"/>
                  <a:pt x="2072" y="1171"/>
                </a:cubicBezTo>
                <a:cubicBezTo>
                  <a:pt x="2141" y="1171"/>
                  <a:pt x="2175" y="1197"/>
                  <a:pt x="2175" y="1249"/>
                </a:cubicBezTo>
                <a:cubicBezTo>
                  <a:pt x="2175" y="1330"/>
                  <a:pt x="2175" y="1330"/>
                  <a:pt x="2175" y="1330"/>
                </a:cubicBezTo>
                <a:cubicBezTo>
                  <a:pt x="2087" y="1330"/>
                  <a:pt x="2087" y="1330"/>
                  <a:pt x="2087" y="1330"/>
                </a:cubicBezTo>
                <a:cubicBezTo>
                  <a:pt x="2087" y="1242"/>
                  <a:pt x="2087" y="1242"/>
                  <a:pt x="2087" y="1242"/>
                </a:cubicBezTo>
                <a:cubicBezTo>
                  <a:pt x="2087" y="1235"/>
                  <a:pt x="2083" y="1231"/>
                  <a:pt x="2074" y="1231"/>
                </a:cubicBezTo>
                <a:cubicBezTo>
                  <a:pt x="2064" y="1231"/>
                  <a:pt x="2060" y="1235"/>
                  <a:pt x="2060" y="1242"/>
                </a:cubicBezTo>
                <a:cubicBezTo>
                  <a:pt x="2060" y="1545"/>
                  <a:pt x="2060" y="1545"/>
                  <a:pt x="2060" y="1545"/>
                </a:cubicBezTo>
                <a:cubicBezTo>
                  <a:pt x="2060" y="1552"/>
                  <a:pt x="2064" y="1556"/>
                  <a:pt x="2074" y="1556"/>
                </a:cubicBezTo>
                <a:cubicBezTo>
                  <a:pt x="2083" y="1556"/>
                  <a:pt x="2087" y="1552"/>
                  <a:pt x="2087" y="1545"/>
                </a:cubicBezTo>
                <a:cubicBezTo>
                  <a:pt x="2087" y="1463"/>
                  <a:pt x="2087" y="1463"/>
                  <a:pt x="2087" y="1463"/>
                </a:cubicBezTo>
                <a:cubicBezTo>
                  <a:pt x="2069" y="1463"/>
                  <a:pt x="2069" y="1463"/>
                  <a:pt x="2069" y="1463"/>
                </a:cubicBezTo>
                <a:cubicBezTo>
                  <a:pt x="2069" y="1396"/>
                  <a:pt x="2069" y="1396"/>
                  <a:pt x="2069" y="1396"/>
                </a:cubicBezTo>
                <a:cubicBezTo>
                  <a:pt x="2175" y="1396"/>
                  <a:pt x="2175" y="1396"/>
                  <a:pt x="2175" y="1396"/>
                </a:cubicBezTo>
                <a:cubicBezTo>
                  <a:pt x="2175" y="1614"/>
                  <a:pt x="2175" y="1614"/>
                  <a:pt x="2175" y="1614"/>
                </a:cubicBezTo>
                <a:close/>
                <a:moveTo>
                  <a:pt x="749" y="1823"/>
                </a:moveTo>
                <a:cubicBezTo>
                  <a:pt x="803" y="1769"/>
                  <a:pt x="880" y="1734"/>
                  <a:pt x="964" y="1734"/>
                </a:cubicBezTo>
                <a:cubicBezTo>
                  <a:pt x="1048" y="1734"/>
                  <a:pt x="1124" y="1769"/>
                  <a:pt x="1179" y="1823"/>
                </a:cubicBezTo>
                <a:cubicBezTo>
                  <a:pt x="1234" y="1878"/>
                  <a:pt x="1268" y="1954"/>
                  <a:pt x="1268" y="2039"/>
                </a:cubicBezTo>
                <a:cubicBezTo>
                  <a:pt x="1268" y="2122"/>
                  <a:pt x="1234" y="2199"/>
                  <a:pt x="1179" y="2253"/>
                </a:cubicBezTo>
                <a:cubicBezTo>
                  <a:pt x="1124" y="2309"/>
                  <a:pt x="1048" y="2342"/>
                  <a:pt x="964" y="2342"/>
                </a:cubicBezTo>
                <a:cubicBezTo>
                  <a:pt x="880" y="2342"/>
                  <a:pt x="803" y="2309"/>
                  <a:pt x="749" y="2253"/>
                </a:cubicBezTo>
                <a:cubicBezTo>
                  <a:pt x="693" y="2199"/>
                  <a:pt x="659" y="2122"/>
                  <a:pt x="659" y="2039"/>
                </a:cubicBezTo>
                <a:cubicBezTo>
                  <a:pt x="659" y="1954"/>
                  <a:pt x="693" y="1878"/>
                  <a:pt x="749" y="1823"/>
                </a:cubicBezTo>
                <a:close/>
                <a:moveTo>
                  <a:pt x="4498" y="2181"/>
                </a:moveTo>
                <a:cubicBezTo>
                  <a:pt x="4628" y="2181"/>
                  <a:pt x="4628" y="2181"/>
                  <a:pt x="4628" y="2181"/>
                </a:cubicBezTo>
                <a:cubicBezTo>
                  <a:pt x="4797" y="2181"/>
                  <a:pt x="4797" y="2181"/>
                  <a:pt x="4797" y="2181"/>
                </a:cubicBezTo>
                <a:cubicBezTo>
                  <a:pt x="4797" y="1602"/>
                  <a:pt x="4797" y="1602"/>
                  <a:pt x="4797" y="1602"/>
                </a:cubicBezTo>
                <a:cubicBezTo>
                  <a:pt x="4628" y="1602"/>
                  <a:pt x="4628" y="1602"/>
                  <a:pt x="4628" y="1602"/>
                </a:cubicBezTo>
                <a:cubicBezTo>
                  <a:pt x="4628" y="1027"/>
                  <a:pt x="4628" y="1027"/>
                  <a:pt x="4628" y="1027"/>
                </a:cubicBezTo>
                <a:cubicBezTo>
                  <a:pt x="4010" y="177"/>
                  <a:pt x="4010" y="177"/>
                  <a:pt x="4010" y="177"/>
                </a:cubicBezTo>
                <a:cubicBezTo>
                  <a:pt x="2776" y="177"/>
                  <a:pt x="2776" y="177"/>
                  <a:pt x="2776" y="177"/>
                </a:cubicBezTo>
                <a:cubicBezTo>
                  <a:pt x="2776" y="2181"/>
                  <a:pt x="2776" y="2181"/>
                  <a:pt x="2776" y="2181"/>
                </a:cubicBezTo>
                <a:cubicBezTo>
                  <a:pt x="3205" y="2181"/>
                  <a:pt x="3205" y="2181"/>
                  <a:pt x="3205" y="2181"/>
                </a:cubicBezTo>
                <a:cubicBezTo>
                  <a:pt x="3232" y="2295"/>
                  <a:pt x="3291" y="2398"/>
                  <a:pt x="3371" y="2479"/>
                </a:cubicBezTo>
                <a:cubicBezTo>
                  <a:pt x="3484" y="2591"/>
                  <a:pt x="3640" y="2661"/>
                  <a:pt x="3811" y="2661"/>
                </a:cubicBezTo>
                <a:cubicBezTo>
                  <a:pt x="3983" y="2661"/>
                  <a:pt x="4139" y="2591"/>
                  <a:pt x="4252" y="2479"/>
                </a:cubicBezTo>
                <a:cubicBezTo>
                  <a:pt x="4332" y="2398"/>
                  <a:pt x="4391" y="2295"/>
                  <a:pt x="4418" y="2181"/>
                </a:cubicBezTo>
                <a:cubicBezTo>
                  <a:pt x="4498" y="2181"/>
                  <a:pt x="4498" y="2181"/>
                  <a:pt x="4498" y="2181"/>
                </a:cubicBezTo>
                <a:close/>
                <a:moveTo>
                  <a:pt x="3596" y="1823"/>
                </a:moveTo>
                <a:cubicBezTo>
                  <a:pt x="3651" y="1769"/>
                  <a:pt x="3727" y="1734"/>
                  <a:pt x="3811" y="1734"/>
                </a:cubicBezTo>
                <a:cubicBezTo>
                  <a:pt x="3896" y="1734"/>
                  <a:pt x="3972" y="1769"/>
                  <a:pt x="4026" y="1823"/>
                </a:cubicBezTo>
                <a:cubicBezTo>
                  <a:pt x="4082" y="1878"/>
                  <a:pt x="4116" y="1954"/>
                  <a:pt x="4116" y="2039"/>
                </a:cubicBezTo>
                <a:cubicBezTo>
                  <a:pt x="4116" y="2122"/>
                  <a:pt x="4082" y="2199"/>
                  <a:pt x="4026" y="2253"/>
                </a:cubicBezTo>
                <a:cubicBezTo>
                  <a:pt x="3971" y="2309"/>
                  <a:pt x="3896" y="2342"/>
                  <a:pt x="3811" y="2342"/>
                </a:cubicBezTo>
                <a:cubicBezTo>
                  <a:pt x="3727" y="2342"/>
                  <a:pt x="3651" y="2309"/>
                  <a:pt x="3596" y="2253"/>
                </a:cubicBezTo>
                <a:cubicBezTo>
                  <a:pt x="3541" y="2199"/>
                  <a:pt x="3507" y="2122"/>
                  <a:pt x="3507" y="2039"/>
                </a:cubicBezTo>
                <a:cubicBezTo>
                  <a:pt x="3507" y="1954"/>
                  <a:pt x="3541" y="1878"/>
                  <a:pt x="3596" y="1823"/>
                </a:cubicBezTo>
                <a:close/>
                <a:moveTo>
                  <a:pt x="4272" y="1078"/>
                </a:moveTo>
                <a:cubicBezTo>
                  <a:pt x="3094" y="1078"/>
                  <a:pt x="3094" y="1078"/>
                  <a:pt x="3094" y="1078"/>
                </a:cubicBezTo>
                <a:cubicBezTo>
                  <a:pt x="3094" y="496"/>
                  <a:pt x="3094" y="496"/>
                  <a:pt x="3094" y="496"/>
                </a:cubicBezTo>
                <a:cubicBezTo>
                  <a:pt x="3848" y="496"/>
                  <a:pt x="3848" y="496"/>
                  <a:pt x="3848" y="496"/>
                </a:cubicBezTo>
                <a:lnTo>
                  <a:pt x="4272" y="10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pic>
        <p:nvPicPr>
          <p:cNvPr id="2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3" grpId="0" animBg="1"/>
      <p:bldP spid="14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7325" y="2204720"/>
            <a:ext cx="6665913" cy="34194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4800600" y="1890713"/>
            <a:ext cx="2519363" cy="59848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5" name="矩形 4"/>
          <p:cNvSpPr/>
          <p:nvPr/>
        </p:nvSpPr>
        <p:spPr>
          <a:xfrm>
            <a:off x="3179763" y="2978150"/>
            <a:ext cx="5761037" cy="802005"/>
          </a:xfrm>
          <a:prstGeom prst="rect">
            <a:avLst/>
          </a:prstGeom>
          <a:effectLst/>
        </p:spPr>
        <p:txBody>
          <a:bodyPr lIns="63560" tIns="31780" rIns="63560" bIns="31780">
            <a:spAutoFit/>
          </a:bodyPr>
          <a:lstStyle/>
          <a:p>
            <a:pPr algn="dist">
              <a:lnSpc>
                <a:spcPct val="120000"/>
              </a:lnSpc>
              <a:defRPr/>
            </a:pPr>
            <a:r>
              <a:rPr lang="zh-CN" altLang="en-US" sz="4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商城产品组合介绍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7330" y="258445"/>
            <a:ext cx="11682730" cy="634111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4" name="直接箭头连接符 93"/>
          <p:cNvCxnSpPr/>
          <p:nvPr/>
        </p:nvCxnSpPr>
        <p:spPr>
          <a:xfrm>
            <a:off x="2729875" y="3041161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547370" y="3140710"/>
            <a:ext cx="913130" cy="800609"/>
            <a:chOff x="1130661" y="3855629"/>
            <a:chExt cx="1277951" cy="1039263"/>
          </a:xfrm>
        </p:grpSpPr>
        <p:sp>
          <p:nvSpPr>
            <p:cNvPr id="97" name="椭圆 96"/>
            <p:cNvSpPr/>
            <p:nvPr/>
          </p:nvSpPr>
          <p:spPr>
            <a:xfrm>
              <a:off x="1130661" y="3855629"/>
              <a:ext cx="1039263" cy="1039263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258299" y="4015684"/>
              <a:ext cx="1150313" cy="7575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裂变</a:t>
              </a:r>
              <a:endParaRPr lang="en-US" alt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6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传播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4140" y="1971675"/>
            <a:ext cx="2839085" cy="2110105"/>
            <a:chOff x="4609808" y="2608769"/>
            <a:chExt cx="2960428" cy="2160616"/>
          </a:xfrm>
        </p:grpSpPr>
        <p:sp>
          <p:nvSpPr>
            <p:cNvPr id="100" name="椭圆 99"/>
            <p:cNvSpPr/>
            <p:nvPr/>
          </p:nvSpPr>
          <p:spPr>
            <a:xfrm>
              <a:off x="4609808" y="2608769"/>
              <a:ext cx="648335" cy="648335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627024" y="2665336"/>
              <a:ext cx="631019" cy="5344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模板</a:t>
              </a:r>
              <a:endParaRPr lang="en-US" altLang="zh-CN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消息</a:t>
              </a: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344099" y="3898165"/>
              <a:ext cx="1226137" cy="871220"/>
              <a:chOff x="6344099" y="3898165"/>
              <a:chExt cx="1226137" cy="87122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6344099" y="3898165"/>
                <a:ext cx="859155" cy="871220"/>
              </a:xfrm>
              <a:prstGeom prst="ellipse">
                <a:avLst/>
              </a:prstGeom>
              <a:solidFill>
                <a:srgbClr val="E27A08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6419923" y="3985574"/>
                <a:ext cx="1150313" cy="723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智能</a:t>
                </a:r>
                <a:endParaRPr lang="en-US" altLang="zh-CN" sz="20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推送</a:t>
                </a:r>
              </a:p>
            </p:txBody>
          </p:sp>
        </p:grpSp>
      </p:grpSp>
      <p:sp>
        <p:nvSpPr>
          <p:cNvPr id="105" name="矩形 104"/>
          <p:cNvSpPr/>
          <p:nvPr/>
        </p:nvSpPr>
        <p:spPr>
          <a:xfrm>
            <a:off x="4080510" y="1536700"/>
            <a:ext cx="2682875" cy="275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赠送商城优惠券，吸引到商城消费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796357" y="3318573"/>
            <a:ext cx="1664986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向粉丝推送促销游戏引导参与</a:t>
            </a:r>
          </a:p>
        </p:txBody>
      </p:sp>
      <p:grpSp>
        <p:nvGrpSpPr>
          <p:cNvPr id="108" name="组合 107"/>
          <p:cNvGrpSpPr/>
          <p:nvPr/>
        </p:nvGrpSpPr>
        <p:grpSpPr>
          <a:xfrm>
            <a:off x="637724" y="2197797"/>
            <a:ext cx="1235007" cy="669376"/>
            <a:chOff x="7612012" y="791089"/>
            <a:chExt cx="1235007" cy="669376"/>
          </a:xfrm>
        </p:grpSpPr>
        <p:sp>
          <p:nvSpPr>
            <p:cNvPr id="109" name="椭圆 108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696706" y="866283"/>
              <a:ext cx="11503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热点</a:t>
              </a:r>
              <a:endParaRPr lang="en-US" altLang="zh-CN" sz="1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模板</a:t>
              </a:r>
            </a:p>
          </p:txBody>
        </p:sp>
      </p:grpSp>
      <p:sp>
        <p:nvSpPr>
          <p:cNvPr id="111" name="矩形 110"/>
          <p:cNvSpPr/>
          <p:nvPr/>
        </p:nvSpPr>
        <p:spPr>
          <a:xfrm>
            <a:off x="2827697" y="2488793"/>
            <a:ext cx="13165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开启粉丝专属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关注商家公众号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1478898" y="934786"/>
            <a:ext cx="1167343" cy="369333"/>
            <a:chOff x="1989708" y="1751351"/>
            <a:chExt cx="1167343" cy="369333"/>
          </a:xfrm>
          <a:solidFill>
            <a:schemeClr val="accent1"/>
          </a:solidFill>
        </p:grpSpPr>
        <p:sp>
          <p:nvSpPr>
            <p:cNvPr id="113" name="矩形: 圆角 161"/>
            <p:cNvSpPr/>
            <p:nvPr/>
          </p:nvSpPr>
          <p:spPr>
            <a:xfrm>
              <a:off x="1989708" y="1751351"/>
              <a:ext cx="1167343" cy="3693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4" name="文本框 92"/>
            <p:cNvSpPr txBox="1"/>
            <p:nvPr/>
          </p:nvSpPr>
          <p:spPr>
            <a:xfrm>
              <a:off x="2250923" y="1751351"/>
              <a:ext cx="595035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</a:rPr>
                <a:t>获客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394044" y="934519"/>
            <a:ext cx="1167343" cy="369333"/>
            <a:chOff x="1989708" y="1751351"/>
            <a:chExt cx="1167343" cy="369333"/>
          </a:xfrm>
          <a:solidFill>
            <a:schemeClr val="accent1"/>
          </a:solidFill>
        </p:grpSpPr>
        <p:sp>
          <p:nvSpPr>
            <p:cNvPr id="116" name="矩形: 圆角 206"/>
            <p:cNvSpPr/>
            <p:nvPr/>
          </p:nvSpPr>
          <p:spPr>
            <a:xfrm>
              <a:off x="1989708" y="1751351"/>
              <a:ext cx="1167343" cy="3693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7" name="文本框 92"/>
            <p:cNvSpPr txBox="1"/>
            <p:nvPr/>
          </p:nvSpPr>
          <p:spPr>
            <a:xfrm>
              <a:off x="2275861" y="1751351"/>
              <a:ext cx="595035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</a:rPr>
                <a:t>激活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713982" y="942754"/>
            <a:ext cx="1167343" cy="369333"/>
            <a:chOff x="2093213" y="1751351"/>
            <a:chExt cx="1167343" cy="369333"/>
          </a:xfrm>
          <a:solidFill>
            <a:schemeClr val="accent1"/>
          </a:solidFill>
        </p:grpSpPr>
        <p:sp>
          <p:nvSpPr>
            <p:cNvPr id="119" name="矩形: 圆角 209"/>
            <p:cNvSpPr/>
            <p:nvPr/>
          </p:nvSpPr>
          <p:spPr>
            <a:xfrm>
              <a:off x="2093213" y="1751351"/>
              <a:ext cx="1167343" cy="3693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0" name="文本框 92"/>
            <p:cNvSpPr txBox="1"/>
            <p:nvPr/>
          </p:nvSpPr>
          <p:spPr>
            <a:xfrm>
              <a:off x="2295534" y="1766166"/>
              <a:ext cx="595035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chemeClr val="bg1"/>
                  </a:solidFill>
                </a:rPr>
                <a:t>转化</a:t>
              </a:r>
            </a:p>
          </p:txBody>
        </p:sp>
      </p:grpSp>
      <p:cxnSp>
        <p:nvCxnSpPr>
          <p:cNvPr id="121" name="直接箭头连接符 120"/>
          <p:cNvCxnSpPr/>
          <p:nvPr/>
        </p:nvCxnSpPr>
        <p:spPr>
          <a:xfrm flipH="1">
            <a:off x="2763645" y="3234198"/>
            <a:ext cx="1438759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1391005" y="2424739"/>
            <a:ext cx="1405221" cy="1316523"/>
            <a:chOff x="2518130" y="3183564"/>
            <a:chExt cx="1405221" cy="1316523"/>
          </a:xfrm>
        </p:grpSpPr>
        <p:sp>
          <p:nvSpPr>
            <p:cNvPr id="123" name="椭圆 122"/>
            <p:cNvSpPr/>
            <p:nvPr/>
          </p:nvSpPr>
          <p:spPr>
            <a:xfrm>
              <a:off x="2518130" y="3183564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2724550" y="3945828"/>
              <a:ext cx="1198801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营销活动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271107" y="2379497"/>
            <a:ext cx="1626515" cy="1316523"/>
            <a:chOff x="5407757" y="3189122"/>
            <a:chExt cx="1626515" cy="1316523"/>
          </a:xfrm>
        </p:grpSpPr>
        <p:sp>
          <p:nvSpPr>
            <p:cNvPr id="128" name="椭圆 127"/>
            <p:cNvSpPr/>
            <p:nvPr/>
          </p:nvSpPr>
          <p:spPr>
            <a:xfrm>
              <a:off x="5407757" y="3189122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5530998" y="3883125"/>
              <a:ext cx="1503274" cy="3341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公众号助手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7131035" y="2382191"/>
            <a:ext cx="1316523" cy="1316523"/>
            <a:chOff x="8258795" y="3141016"/>
            <a:chExt cx="1316523" cy="1316523"/>
          </a:xfrm>
        </p:grpSpPr>
        <p:sp>
          <p:nvSpPr>
            <p:cNvPr id="133" name="椭圆 132"/>
            <p:cNvSpPr/>
            <p:nvPr/>
          </p:nvSpPr>
          <p:spPr>
            <a:xfrm>
              <a:off x="8258795" y="3141016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8663665" y="3927407"/>
              <a:ext cx="744456" cy="3341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 Light" panose="02010600030101010101" pitchFamily="2" charset="-122"/>
                  <a:ea typeface="等线 Light" panose="02010600030101010101" pitchFamily="2" charset="-122"/>
                  <a:sym typeface="微软雅黑" panose="020B0503020204020204" pitchFamily="34" charset="-122"/>
                </a:rPr>
                <a:t>商城</a:t>
              </a:r>
            </a:p>
          </p:txBody>
        </p:sp>
      </p:grpSp>
      <p:cxnSp>
        <p:nvCxnSpPr>
          <p:cNvPr id="137" name="直接箭头连接符 136"/>
          <p:cNvCxnSpPr/>
          <p:nvPr/>
        </p:nvCxnSpPr>
        <p:spPr>
          <a:xfrm>
            <a:off x="5619502" y="3041161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矩形 147"/>
          <p:cNvSpPr/>
          <p:nvPr/>
        </p:nvSpPr>
        <p:spPr>
          <a:xfrm>
            <a:off x="5415915" y="2430145"/>
            <a:ext cx="1919605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向商城会员智能推送优惠信息，引流至商城消费</a:t>
            </a:r>
          </a:p>
        </p:txBody>
      </p:sp>
      <p:sp>
        <p:nvSpPr>
          <p:cNvPr id="7170" name="标题 1"/>
          <p:cNvSpPr>
            <a:spLocks noGrp="1" noChangeArrowheads="1"/>
          </p:cNvSpPr>
          <p:nvPr/>
        </p:nvSpPr>
        <p:spPr>
          <a:xfrm>
            <a:off x="3211195" y="0"/>
            <a:ext cx="5715000" cy="781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商城建设组合功能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5867165" y="2431724"/>
            <a:ext cx="5428103" cy="1668409"/>
            <a:chOff x="-1593450" y="3183564"/>
            <a:chExt cx="5428103" cy="1668409"/>
          </a:xfrm>
        </p:grpSpPr>
        <p:sp>
          <p:nvSpPr>
            <p:cNvPr id="150" name="椭圆 149"/>
            <p:cNvSpPr/>
            <p:nvPr/>
          </p:nvSpPr>
          <p:spPr>
            <a:xfrm>
              <a:off x="2518130" y="3183564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-1593450" y="4502723"/>
              <a:ext cx="1198801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4" name="图片 153" descr="销售中心"/>
          <p:cNvPicPr>
            <a:picLocks noChangeAspect="1"/>
          </p:cNvPicPr>
          <p:nvPr/>
        </p:nvPicPr>
        <p:blipFill>
          <a:blip r:embed="rId2" cstate="print"/>
          <a:srcRect b="25926"/>
          <a:stretch>
            <a:fillRect/>
          </a:stretch>
        </p:blipFill>
        <p:spPr>
          <a:xfrm>
            <a:off x="4696460" y="5223510"/>
            <a:ext cx="609600" cy="571500"/>
          </a:xfrm>
          <a:prstGeom prst="rect">
            <a:avLst/>
          </a:prstGeom>
        </p:spPr>
      </p:pic>
      <p:sp>
        <p:nvSpPr>
          <p:cNvPr id="156" name="椭圆 155"/>
          <p:cNvSpPr/>
          <p:nvPr/>
        </p:nvSpPr>
        <p:spPr>
          <a:xfrm>
            <a:off x="4319270" y="5027295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0" name="图片 159" descr="云设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1290" y="2644775"/>
            <a:ext cx="527685" cy="517525"/>
          </a:xfrm>
          <a:prstGeom prst="rect">
            <a:avLst/>
          </a:prstGeom>
        </p:spPr>
      </p:pic>
      <p:pic>
        <p:nvPicPr>
          <p:cNvPr id="161" name="图片 160" descr="商城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7290" y="2663190"/>
            <a:ext cx="524510" cy="534035"/>
          </a:xfrm>
          <a:prstGeom prst="rect">
            <a:avLst/>
          </a:prstGeom>
        </p:spPr>
      </p:pic>
      <p:pic>
        <p:nvPicPr>
          <p:cNvPr id="164" name="图片 163" descr="助手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055" y="2592705"/>
            <a:ext cx="641985" cy="575945"/>
          </a:xfrm>
          <a:prstGeom prst="rect">
            <a:avLst/>
          </a:prstGeom>
        </p:spPr>
      </p:pic>
      <p:sp>
        <p:nvSpPr>
          <p:cNvPr id="184" name="文本框 183"/>
          <p:cNvSpPr txBox="1"/>
          <p:nvPr/>
        </p:nvSpPr>
        <p:spPr>
          <a:xfrm>
            <a:off x="8147685" y="4069715"/>
            <a:ext cx="2997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名片文章接入商城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7886700" y="1652905"/>
            <a:ext cx="848996" cy="760730"/>
            <a:chOff x="1130661" y="3992691"/>
            <a:chExt cx="1104528" cy="902201"/>
          </a:xfrm>
        </p:grpSpPr>
        <p:sp>
          <p:nvSpPr>
            <p:cNvPr id="188" name="椭圆 187"/>
            <p:cNvSpPr/>
            <p:nvPr/>
          </p:nvSpPr>
          <p:spPr>
            <a:xfrm>
              <a:off x="1130661" y="3992691"/>
              <a:ext cx="982260" cy="902201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" name="矩形 193"/>
            <p:cNvSpPr/>
            <p:nvPr/>
          </p:nvSpPr>
          <p:spPr>
            <a:xfrm>
              <a:off x="1169490" y="4061222"/>
              <a:ext cx="1065699" cy="7651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会员管理</a:t>
              </a:r>
            </a:p>
          </p:txBody>
        </p:sp>
      </p:grpSp>
      <p:cxnSp>
        <p:nvCxnSpPr>
          <p:cNvPr id="212" name="肘形连接符 211"/>
          <p:cNvCxnSpPr>
            <a:endCxn id="133" idx="4"/>
          </p:cNvCxnSpPr>
          <p:nvPr/>
        </p:nvCxnSpPr>
        <p:spPr>
          <a:xfrm flipV="1">
            <a:off x="5704840" y="3698240"/>
            <a:ext cx="2084070" cy="1990725"/>
          </a:xfrm>
          <a:prstGeom prst="bentConnector2">
            <a:avLst/>
          </a:prstGeom>
          <a:ln w="28575" cmpd="sng">
            <a:solidFill>
              <a:srgbClr val="E27A08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组合 213"/>
          <p:cNvGrpSpPr/>
          <p:nvPr/>
        </p:nvGrpSpPr>
        <p:grpSpPr>
          <a:xfrm>
            <a:off x="8317414" y="3342067"/>
            <a:ext cx="1229292" cy="669376"/>
            <a:chOff x="7612012" y="791089"/>
            <a:chExt cx="1229292" cy="669376"/>
          </a:xfrm>
        </p:grpSpPr>
        <p:sp>
          <p:nvSpPr>
            <p:cNvPr id="215" name="椭圆 214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7690991" y="90755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分销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模式</a:t>
              </a: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8547523" y="2200972"/>
            <a:ext cx="1150313" cy="669376"/>
            <a:chOff x="7567166" y="791089"/>
            <a:chExt cx="1150313" cy="669376"/>
          </a:xfrm>
        </p:grpSpPr>
        <p:sp>
          <p:nvSpPr>
            <p:cNvPr id="218" name="椭圆 217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20" name="矩形 219"/>
            <p:cNvSpPr/>
            <p:nvPr/>
          </p:nvSpPr>
          <p:spPr>
            <a:xfrm>
              <a:off x="7567166" y="971693"/>
              <a:ext cx="1150313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优惠券</a:t>
              </a:r>
            </a:p>
          </p:txBody>
        </p:sp>
      </p:grpSp>
      <p:sp>
        <p:nvSpPr>
          <p:cNvPr id="226" name="文本框 225"/>
          <p:cNvSpPr txBox="1"/>
          <p:nvPr/>
        </p:nvSpPr>
        <p:spPr>
          <a:xfrm>
            <a:off x="1477645" y="3780155"/>
            <a:ext cx="262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销售系统接入营销活动</a:t>
            </a:r>
          </a:p>
        </p:txBody>
      </p:sp>
      <p:cxnSp>
        <p:nvCxnSpPr>
          <p:cNvPr id="227" name="肘形连接符 226"/>
          <p:cNvCxnSpPr>
            <a:stCxn id="156" idx="2"/>
            <a:endCxn id="244" idx="4"/>
          </p:cNvCxnSpPr>
          <p:nvPr/>
        </p:nvCxnSpPr>
        <p:spPr>
          <a:xfrm rot="10800000">
            <a:off x="2062480" y="3729990"/>
            <a:ext cx="2256790" cy="1955165"/>
          </a:xfrm>
          <a:prstGeom prst="bentConnector2">
            <a:avLst/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文本框 228"/>
          <p:cNvSpPr txBox="1"/>
          <p:nvPr/>
        </p:nvSpPr>
        <p:spPr>
          <a:xfrm>
            <a:off x="8394700" y="3102610"/>
            <a:ext cx="1710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输出化妆品商城展示图</a:t>
            </a:r>
          </a:p>
        </p:txBody>
      </p:sp>
      <p:grpSp>
        <p:nvGrpSpPr>
          <p:cNvPr id="231" name="组合 230"/>
          <p:cNvGrpSpPr/>
          <p:nvPr/>
        </p:nvGrpSpPr>
        <p:grpSpPr>
          <a:xfrm>
            <a:off x="10787564" y="1698687"/>
            <a:ext cx="1211512" cy="669376"/>
            <a:chOff x="8420367" y="-2064506"/>
            <a:chExt cx="1211512" cy="669376"/>
          </a:xfrm>
        </p:grpSpPr>
        <p:sp>
          <p:nvSpPr>
            <p:cNvPr id="232" name="椭圆 231"/>
            <p:cNvSpPr/>
            <p:nvPr/>
          </p:nvSpPr>
          <p:spPr>
            <a:xfrm>
              <a:off x="8420367" y="-2064506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34" name="矩形 233"/>
            <p:cNvSpPr/>
            <p:nvPr/>
          </p:nvSpPr>
          <p:spPr>
            <a:xfrm>
              <a:off x="8481566" y="-1951212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三步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做图</a:t>
              </a: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3450774" y="5748082"/>
            <a:ext cx="1228657" cy="669376"/>
            <a:chOff x="5240287" y="791089"/>
            <a:chExt cx="1228657" cy="669376"/>
          </a:xfrm>
        </p:grpSpPr>
        <p:sp>
          <p:nvSpPr>
            <p:cNvPr id="236" name="椭圆 235"/>
            <p:cNvSpPr/>
            <p:nvPr/>
          </p:nvSpPr>
          <p:spPr>
            <a:xfrm>
              <a:off x="5240287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37" name="矩形 236"/>
            <p:cNvSpPr/>
            <p:nvPr/>
          </p:nvSpPr>
          <p:spPr>
            <a:xfrm>
              <a:off x="5318631" y="83770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全民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营销</a:t>
              </a: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3499669" y="4799392"/>
            <a:ext cx="1231197" cy="669376"/>
            <a:chOff x="7612012" y="791089"/>
            <a:chExt cx="1231197" cy="669376"/>
          </a:xfrm>
        </p:grpSpPr>
        <p:sp>
          <p:nvSpPr>
            <p:cNvPr id="239" name="椭圆 238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40" name="矩形 239"/>
            <p:cNvSpPr/>
            <p:nvPr/>
          </p:nvSpPr>
          <p:spPr>
            <a:xfrm>
              <a:off x="7692896" y="861203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营销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活动</a:t>
              </a:r>
            </a:p>
          </p:txBody>
        </p:sp>
      </p:grpSp>
      <p:sp>
        <p:nvSpPr>
          <p:cNvPr id="241" name="椭圆 240"/>
          <p:cNvSpPr/>
          <p:nvPr/>
        </p:nvSpPr>
        <p:spPr>
          <a:xfrm>
            <a:off x="5660390" y="4641215"/>
            <a:ext cx="751205" cy="750570"/>
          </a:xfrm>
          <a:prstGeom prst="ellipse">
            <a:avLst/>
          </a:prstGeom>
          <a:solidFill>
            <a:srgbClr val="E27A0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42" name="矩形 241"/>
          <p:cNvSpPr/>
          <p:nvPr/>
        </p:nvSpPr>
        <p:spPr>
          <a:xfrm>
            <a:off x="5704673" y="4725187"/>
            <a:ext cx="1150313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商机</a:t>
            </a:r>
          </a:p>
          <a:p>
            <a:r>
              <a:rPr 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雷达</a:t>
            </a:r>
          </a:p>
        </p:txBody>
      </p:sp>
      <p:sp>
        <p:nvSpPr>
          <p:cNvPr id="244" name="椭圆 243"/>
          <p:cNvSpPr/>
          <p:nvPr/>
        </p:nvSpPr>
        <p:spPr>
          <a:xfrm>
            <a:off x="1403985" y="2414270"/>
            <a:ext cx="1316355" cy="1316355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46" name="图片 245" descr="互动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4825" y="2604770"/>
            <a:ext cx="57404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51350" y="5748020"/>
            <a:ext cx="109982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销售系统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265135" y="3140642"/>
            <a:ext cx="744456" cy="3601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sym typeface="微软雅黑" panose="020B0503020204020204" pitchFamily="34" charset="-122"/>
              </a:rPr>
              <a:t>云设计</a:t>
            </a:r>
          </a:p>
        </p:txBody>
      </p:sp>
      <p:cxnSp>
        <p:nvCxnSpPr>
          <p:cNvPr id="4" name="肘形连接符 3"/>
          <p:cNvCxnSpPr/>
          <p:nvPr/>
        </p:nvCxnSpPr>
        <p:spPr>
          <a:xfrm rot="5400000">
            <a:off x="7044055" y="2355850"/>
            <a:ext cx="2166620" cy="5015230"/>
          </a:xfrm>
          <a:prstGeom prst="bentConnector2">
            <a:avLst/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855460" y="5918200"/>
            <a:ext cx="518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制作获客海报</a:t>
            </a:r>
          </a:p>
        </p:txBody>
      </p:sp>
      <p:cxnSp>
        <p:nvCxnSpPr>
          <p:cNvPr id="6" name="肘形连接符 5"/>
          <p:cNvCxnSpPr/>
          <p:nvPr/>
        </p:nvCxnSpPr>
        <p:spPr>
          <a:xfrm rot="10800000">
            <a:off x="8447405" y="3035935"/>
            <a:ext cx="1470025" cy="3175"/>
          </a:xfrm>
          <a:prstGeom prst="bentConnector3">
            <a:avLst>
              <a:gd name="adj1" fmla="val 49978"/>
            </a:avLst>
          </a:prstGeom>
          <a:ln w="28575">
            <a:solidFill>
              <a:srgbClr val="E27A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397240" y="6224270"/>
            <a:ext cx="331597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注：部分功能有版本限制，详细以各产品功能列表为准</a:t>
            </a:r>
          </a:p>
        </p:txBody>
      </p:sp>
      <p:cxnSp>
        <p:nvCxnSpPr>
          <p:cNvPr id="10" name="肘形连接符 9"/>
          <p:cNvCxnSpPr>
            <a:stCxn id="244" idx="0"/>
            <a:endCxn id="133" idx="0"/>
          </p:cNvCxnSpPr>
          <p:nvPr/>
        </p:nvCxnSpPr>
        <p:spPr>
          <a:xfrm rot="16200000">
            <a:off x="4909185" y="-465455"/>
            <a:ext cx="32385" cy="5726430"/>
          </a:xfrm>
          <a:prstGeom prst="bentConnector3">
            <a:avLst>
              <a:gd name="adj1" fmla="val 1832352"/>
            </a:avLst>
          </a:prstGeom>
          <a:ln w="28575">
            <a:solidFill>
              <a:srgbClr val="E27A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11" grpId="0"/>
      <p:bldP spid="148" grpId="0"/>
      <p:bldP spid="156" grpId="0" animBg="1"/>
      <p:bldP spid="184" grpId="0"/>
      <p:bldP spid="226" grpId="0"/>
      <p:bldP spid="226" grpId="1"/>
      <p:bldP spid="229" grpId="0"/>
      <p:bldP spid="241" grpId="0" animBg="1"/>
      <p:bldP spid="244" grpId="0" animBg="1"/>
      <p:bldP spid="244" grpId="1" animBg="1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>
          <a:xfrm>
            <a:off x="3103245" y="299720"/>
            <a:ext cx="5715000" cy="781050"/>
          </a:xfrm>
        </p:spPr>
        <p:txBody>
          <a:bodyPr>
            <a:norm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商城产品组合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化妆品行业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838200" y="1968500"/>
            <a:ext cx="1638300" cy="990600"/>
          </a:xfrm>
          <a:prstGeom prst="round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1485900" y="2122488"/>
            <a:ext cx="342900" cy="265112"/>
          </a:xfrm>
          <a:custGeom>
            <a:avLst/>
            <a:gdLst>
              <a:gd name="T0" fmla="*/ 2017136 w 3240087"/>
              <a:gd name="T1" fmla="*/ 1939157 h 2513013"/>
              <a:gd name="T2" fmla="*/ 792729 w 3240087"/>
              <a:gd name="T3" fmla="*/ 1060450 h 2513013"/>
              <a:gd name="T4" fmla="*/ 1301750 w 3240087"/>
              <a:gd name="T5" fmla="*/ 2513013 h 2513013"/>
              <a:gd name="T6" fmla="*/ 1554331 w 3240087"/>
              <a:gd name="T7" fmla="*/ 753428 h 2513013"/>
              <a:gd name="T8" fmla="*/ 1460048 w 3240087"/>
              <a:gd name="T9" fmla="*/ 768668 h 2513013"/>
              <a:gd name="T10" fmla="*/ 1385130 w 3240087"/>
              <a:gd name="T11" fmla="*/ 795338 h 2513013"/>
              <a:gd name="T12" fmla="*/ 1329893 w 3240087"/>
              <a:gd name="T13" fmla="*/ 833438 h 2513013"/>
              <a:gd name="T14" fmla="*/ 1294022 w 3240087"/>
              <a:gd name="T15" fmla="*/ 883285 h 2513013"/>
              <a:gd name="T16" fmla="*/ 1277514 w 3240087"/>
              <a:gd name="T17" fmla="*/ 944880 h 2513013"/>
              <a:gd name="T18" fmla="*/ 1278784 w 3240087"/>
              <a:gd name="T19" fmla="*/ 999173 h 2513013"/>
              <a:gd name="T20" fmla="*/ 1289577 w 3240087"/>
              <a:gd name="T21" fmla="*/ 1043940 h 2513013"/>
              <a:gd name="T22" fmla="*/ 1309259 w 3240087"/>
              <a:gd name="T23" fmla="*/ 1084263 h 2513013"/>
              <a:gd name="T24" fmla="*/ 1365448 w 3240087"/>
              <a:gd name="T25" fmla="*/ 1148715 h 2513013"/>
              <a:gd name="T26" fmla="*/ 1452112 w 3240087"/>
              <a:gd name="T27" fmla="*/ 1200786 h 2513013"/>
              <a:gd name="T28" fmla="*/ 1598774 w 3240087"/>
              <a:gd name="T29" fmla="*/ 1275081 h 2513013"/>
              <a:gd name="T30" fmla="*/ 1631472 w 3240087"/>
              <a:gd name="T31" fmla="*/ 1300163 h 2513013"/>
              <a:gd name="T32" fmla="*/ 1648614 w 3240087"/>
              <a:gd name="T33" fmla="*/ 1327786 h 2513013"/>
              <a:gd name="T34" fmla="*/ 1658455 w 3240087"/>
              <a:gd name="T35" fmla="*/ 1403668 h 2513013"/>
              <a:gd name="T36" fmla="*/ 1653376 w 3240087"/>
              <a:gd name="T37" fmla="*/ 1450658 h 2513013"/>
              <a:gd name="T38" fmla="*/ 1632741 w 3240087"/>
              <a:gd name="T39" fmla="*/ 1471931 h 2513013"/>
              <a:gd name="T40" fmla="*/ 1595917 w 3240087"/>
              <a:gd name="T41" fmla="*/ 1477328 h 2513013"/>
              <a:gd name="T42" fmla="*/ 1572426 w 3240087"/>
              <a:gd name="T43" fmla="*/ 1469708 h 2513013"/>
              <a:gd name="T44" fmla="*/ 1562902 w 3240087"/>
              <a:gd name="T45" fmla="*/ 1457008 h 2513013"/>
              <a:gd name="T46" fmla="*/ 1555601 w 3240087"/>
              <a:gd name="T47" fmla="*/ 1406208 h 2513013"/>
              <a:gd name="T48" fmla="*/ 1280689 w 3240087"/>
              <a:gd name="T49" fmla="*/ 1341121 h 2513013"/>
              <a:gd name="T50" fmla="*/ 1292117 w 3240087"/>
              <a:gd name="T51" fmla="*/ 1434783 h 2513013"/>
              <a:gd name="T52" fmla="*/ 1312751 w 3240087"/>
              <a:gd name="T53" fmla="*/ 1484313 h 2513013"/>
              <a:gd name="T54" fmla="*/ 1334655 w 3240087"/>
              <a:gd name="T55" fmla="*/ 1514158 h 2513013"/>
              <a:gd name="T56" fmla="*/ 1362591 w 3240087"/>
              <a:gd name="T57" fmla="*/ 1538288 h 2513013"/>
              <a:gd name="T58" fmla="*/ 1427986 w 3240087"/>
              <a:gd name="T59" fmla="*/ 1573848 h 2513013"/>
              <a:gd name="T60" fmla="*/ 1500999 w 3240087"/>
              <a:gd name="T61" fmla="*/ 1596073 h 2513013"/>
              <a:gd name="T62" fmla="*/ 1680359 w 3240087"/>
              <a:gd name="T63" fmla="*/ 1684973 h 2513013"/>
              <a:gd name="T64" fmla="*/ 1761626 w 3240087"/>
              <a:gd name="T65" fmla="*/ 1591628 h 2513013"/>
              <a:gd name="T66" fmla="*/ 1840672 w 3240087"/>
              <a:gd name="T67" fmla="*/ 1562101 h 2513013"/>
              <a:gd name="T68" fmla="*/ 1900035 w 3240087"/>
              <a:gd name="T69" fmla="*/ 1518286 h 2513013"/>
              <a:gd name="T70" fmla="*/ 1939716 w 3240087"/>
              <a:gd name="T71" fmla="*/ 1461136 h 2513013"/>
              <a:gd name="T72" fmla="*/ 1959398 w 3240087"/>
              <a:gd name="T73" fmla="*/ 1390333 h 2513013"/>
              <a:gd name="T74" fmla="*/ 1960350 w 3240087"/>
              <a:gd name="T75" fmla="*/ 1316038 h 2513013"/>
              <a:gd name="T76" fmla="*/ 1951779 w 3240087"/>
              <a:gd name="T77" fmla="*/ 1271271 h 2513013"/>
              <a:gd name="T78" fmla="*/ 1935907 w 3240087"/>
              <a:gd name="T79" fmla="*/ 1232536 h 2513013"/>
              <a:gd name="T80" fmla="*/ 1890194 w 3240087"/>
              <a:gd name="T81" fmla="*/ 1173798 h 2513013"/>
              <a:gd name="T82" fmla="*/ 1817180 w 3240087"/>
              <a:gd name="T83" fmla="*/ 1128078 h 2513013"/>
              <a:gd name="T84" fmla="*/ 1674327 w 3240087"/>
              <a:gd name="T85" fmla="*/ 1059180 h 2513013"/>
              <a:gd name="T86" fmla="*/ 1581949 w 3240087"/>
              <a:gd name="T87" fmla="*/ 1008380 h 2513013"/>
              <a:gd name="T88" fmla="*/ 1566394 w 3240087"/>
              <a:gd name="T89" fmla="*/ 989013 h 2513013"/>
              <a:gd name="T90" fmla="*/ 1557823 w 3240087"/>
              <a:gd name="T91" fmla="*/ 962025 h 2513013"/>
              <a:gd name="T92" fmla="*/ 1557823 w 3240087"/>
              <a:gd name="T93" fmla="*/ 918528 h 2513013"/>
              <a:gd name="T94" fmla="*/ 1572108 w 3240087"/>
              <a:gd name="T95" fmla="*/ 890905 h 2513013"/>
              <a:gd name="T96" fmla="*/ 1600361 w 3240087"/>
              <a:gd name="T97" fmla="*/ 879793 h 2513013"/>
              <a:gd name="T98" fmla="*/ 1636551 w 3240087"/>
              <a:gd name="T99" fmla="*/ 886143 h 2513013"/>
              <a:gd name="T100" fmla="*/ 1649249 w 3240087"/>
              <a:gd name="T101" fmla="*/ 901700 h 2513013"/>
              <a:gd name="T102" fmla="*/ 1656233 w 3240087"/>
              <a:gd name="T103" fmla="*/ 956310 h 2513013"/>
              <a:gd name="T104" fmla="*/ 1932732 w 3240087"/>
              <a:gd name="T105" fmla="*/ 964883 h 2513013"/>
              <a:gd name="T106" fmla="*/ 1923844 w 3240087"/>
              <a:gd name="T107" fmla="*/ 900748 h 2513013"/>
              <a:gd name="T108" fmla="*/ 1897495 w 3240087"/>
              <a:gd name="T109" fmla="*/ 847725 h 2513013"/>
              <a:gd name="T110" fmla="*/ 1853370 w 3240087"/>
              <a:gd name="T111" fmla="*/ 806450 h 2513013"/>
              <a:gd name="T112" fmla="*/ 1790832 w 3240087"/>
              <a:gd name="T113" fmla="*/ 775970 h 2513013"/>
              <a:gd name="T114" fmla="*/ 1710834 w 3240087"/>
              <a:gd name="T115" fmla="*/ 757238 h 2513013"/>
              <a:gd name="T116" fmla="*/ 2640012 w 3240087"/>
              <a:gd name="T117" fmla="*/ 871220 h 2513013"/>
              <a:gd name="T118" fmla="*/ 1619408 w 3240087"/>
              <a:gd name="T119" fmla="*/ 0 h 251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0087" h="2513013">
                <a:moveTo>
                  <a:pt x="2446710" y="1060450"/>
                </a:moveTo>
                <a:lnTo>
                  <a:pt x="3240087" y="1736769"/>
                </a:lnTo>
                <a:lnTo>
                  <a:pt x="2830848" y="1736769"/>
                </a:lnTo>
                <a:lnTo>
                  <a:pt x="2956352" y="2513013"/>
                </a:lnTo>
                <a:lnTo>
                  <a:pt x="1936750" y="2513013"/>
                </a:lnTo>
                <a:lnTo>
                  <a:pt x="2017136" y="1939157"/>
                </a:lnTo>
                <a:lnTo>
                  <a:pt x="2275453" y="1939157"/>
                </a:lnTo>
                <a:lnTo>
                  <a:pt x="2351708" y="1939157"/>
                </a:lnTo>
                <a:lnTo>
                  <a:pt x="2338681" y="1859852"/>
                </a:lnTo>
                <a:lnTo>
                  <a:pt x="2238278" y="1237778"/>
                </a:lnTo>
                <a:lnTo>
                  <a:pt x="2446710" y="1060450"/>
                </a:lnTo>
                <a:close/>
                <a:moveTo>
                  <a:pt x="792729" y="1060450"/>
                </a:moveTo>
                <a:lnTo>
                  <a:pt x="988531" y="1227309"/>
                </a:lnTo>
                <a:lnTo>
                  <a:pt x="899991" y="1861120"/>
                </a:lnTo>
                <a:lnTo>
                  <a:pt x="889201" y="1939157"/>
                </a:lnTo>
                <a:lnTo>
                  <a:pt x="963460" y="1939157"/>
                </a:lnTo>
                <a:lnTo>
                  <a:pt x="1209085" y="1939157"/>
                </a:lnTo>
                <a:lnTo>
                  <a:pt x="1301750" y="2513013"/>
                </a:lnTo>
                <a:lnTo>
                  <a:pt x="283389" y="2513013"/>
                </a:lnTo>
                <a:lnTo>
                  <a:pt x="391604" y="1736769"/>
                </a:lnTo>
                <a:lnTo>
                  <a:pt x="0" y="1736769"/>
                </a:lnTo>
                <a:lnTo>
                  <a:pt x="792729" y="1060450"/>
                </a:lnTo>
                <a:close/>
                <a:moveTo>
                  <a:pt x="1554331" y="686118"/>
                </a:moveTo>
                <a:lnTo>
                  <a:pt x="1554331" y="753428"/>
                </a:lnTo>
                <a:lnTo>
                  <a:pt x="1537189" y="755015"/>
                </a:lnTo>
                <a:lnTo>
                  <a:pt x="1520681" y="757238"/>
                </a:lnTo>
                <a:lnTo>
                  <a:pt x="1504491" y="759778"/>
                </a:lnTo>
                <a:lnTo>
                  <a:pt x="1489254" y="762318"/>
                </a:lnTo>
                <a:lnTo>
                  <a:pt x="1474334" y="765175"/>
                </a:lnTo>
                <a:lnTo>
                  <a:pt x="1460048" y="768668"/>
                </a:lnTo>
                <a:lnTo>
                  <a:pt x="1446080" y="772160"/>
                </a:lnTo>
                <a:lnTo>
                  <a:pt x="1432747" y="776288"/>
                </a:lnTo>
                <a:lnTo>
                  <a:pt x="1420049" y="780415"/>
                </a:lnTo>
                <a:lnTo>
                  <a:pt x="1407986" y="785178"/>
                </a:lnTo>
                <a:lnTo>
                  <a:pt x="1396241" y="789940"/>
                </a:lnTo>
                <a:lnTo>
                  <a:pt x="1385130" y="795338"/>
                </a:lnTo>
                <a:lnTo>
                  <a:pt x="1374654" y="800735"/>
                </a:lnTo>
                <a:lnTo>
                  <a:pt x="1364496" y="806768"/>
                </a:lnTo>
                <a:lnTo>
                  <a:pt x="1354972" y="813118"/>
                </a:lnTo>
                <a:lnTo>
                  <a:pt x="1345766" y="819468"/>
                </a:lnTo>
                <a:lnTo>
                  <a:pt x="1337512" y="826453"/>
                </a:lnTo>
                <a:lnTo>
                  <a:pt x="1329893" y="833438"/>
                </a:lnTo>
                <a:lnTo>
                  <a:pt x="1322592" y="841375"/>
                </a:lnTo>
                <a:lnTo>
                  <a:pt x="1315608" y="848995"/>
                </a:lnTo>
                <a:lnTo>
                  <a:pt x="1309259" y="857250"/>
                </a:lnTo>
                <a:lnTo>
                  <a:pt x="1303863" y="865505"/>
                </a:lnTo>
                <a:lnTo>
                  <a:pt x="1298466" y="874395"/>
                </a:lnTo>
                <a:lnTo>
                  <a:pt x="1294022" y="883285"/>
                </a:lnTo>
                <a:lnTo>
                  <a:pt x="1289895" y="892810"/>
                </a:lnTo>
                <a:lnTo>
                  <a:pt x="1286403" y="902653"/>
                </a:lnTo>
                <a:lnTo>
                  <a:pt x="1283546" y="912813"/>
                </a:lnTo>
                <a:lnTo>
                  <a:pt x="1281006" y="922973"/>
                </a:lnTo>
                <a:lnTo>
                  <a:pt x="1279101" y="933768"/>
                </a:lnTo>
                <a:lnTo>
                  <a:pt x="1277514" y="944880"/>
                </a:lnTo>
                <a:lnTo>
                  <a:pt x="1276879" y="955993"/>
                </a:lnTo>
                <a:lnTo>
                  <a:pt x="1276562" y="967423"/>
                </a:lnTo>
                <a:lnTo>
                  <a:pt x="1276562" y="975678"/>
                </a:lnTo>
                <a:lnTo>
                  <a:pt x="1277197" y="983615"/>
                </a:lnTo>
                <a:lnTo>
                  <a:pt x="1277514" y="991553"/>
                </a:lnTo>
                <a:lnTo>
                  <a:pt x="1278784" y="999173"/>
                </a:lnTo>
                <a:lnTo>
                  <a:pt x="1279736" y="1006793"/>
                </a:lnTo>
                <a:lnTo>
                  <a:pt x="1281006" y="1014413"/>
                </a:lnTo>
                <a:lnTo>
                  <a:pt x="1282911" y="1021715"/>
                </a:lnTo>
                <a:lnTo>
                  <a:pt x="1284815" y="1029335"/>
                </a:lnTo>
                <a:lnTo>
                  <a:pt x="1287038" y="1036638"/>
                </a:lnTo>
                <a:lnTo>
                  <a:pt x="1289577" y="1043940"/>
                </a:lnTo>
                <a:lnTo>
                  <a:pt x="1292117" y="1050925"/>
                </a:lnTo>
                <a:lnTo>
                  <a:pt x="1294974" y="1057910"/>
                </a:lnTo>
                <a:lnTo>
                  <a:pt x="1298148" y="1064260"/>
                </a:lnTo>
                <a:lnTo>
                  <a:pt x="1301640" y="1070928"/>
                </a:lnTo>
                <a:lnTo>
                  <a:pt x="1305450" y="1077595"/>
                </a:lnTo>
                <a:lnTo>
                  <a:pt x="1309259" y="1084263"/>
                </a:lnTo>
                <a:lnTo>
                  <a:pt x="1317830" y="1096963"/>
                </a:lnTo>
                <a:lnTo>
                  <a:pt x="1326719" y="1108710"/>
                </a:lnTo>
                <a:lnTo>
                  <a:pt x="1335925" y="1119823"/>
                </a:lnTo>
                <a:lnTo>
                  <a:pt x="1345131" y="1129983"/>
                </a:lnTo>
                <a:lnTo>
                  <a:pt x="1355290" y="1139825"/>
                </a:lnTo>
                <a:lnTo>
                  <a:pt x="1365448" y="1148715"/>
                </a:lnTo>
                <a:lnTo>
                  <a:pt x="1376241" y="1156653"/>
                </a:lnTo>
                <a:lnTo>
                  <a:pt x="1387352" y="1164273"/>
                </a:lnTo>
                <a:lnTo>
                  <a:pt x="1400050" y="1171893"/>
                </a:lnTo>
                <a:lnTo>
                  <a:pt x="1414970" y="1180466"/>
                </a:lnTo>
                <a:lnTo>
                  <a:pt x="1432430" y="1189991"/>
                </a:lnTo>
                <a:lnTo>
                  <a:pt x="1452112" y="1200786"/>
                </a:lnTo>
                <a:lnTo>
                  <a:pt x="1474968" y="1212216"/>
                </a:lnTo>
                <a:lnTo>
                  <a:pt x="1500047" y="1224916"/>
                </a:lnTo>
                <a:lnTo>
                  <a:pt x="1557506" y="1253173"/>
                </a:lnTo>
                <a:lnTo>
                  <a:pt x="1575283" y="1262063"/>
                </a:lnTo>
                <a:lnTo>
                  <a:pt x="1591473" y="1270953"/>
                </a:lnTo>
                <a:lnTo>
                  <a:pt x="1598774" y="1275081"/>
                </a:lnTo>
                <a:lnTo>
                  <a:pt x="1605441" y="1279208"/>
                </a:lnTo>
                <a:lnTo>
                  <a:pt x="1611472" y="1283336"/>
                </a:lnTo>
                <a:lnTo>
                  <a:pt x="1617186" y="1287463"/>
                </a:lnTo>
                <a:lnTo>
                  <a:pt x="1622265" y="1291591"/>
                </a:lnTo>
                <a:lnTo>
                  <a:pt x="1627345" y="1296036"/>
                </a:lnTo>
                <a:lnTo>
                  <a:pt x="1631472" y="1300163"/>
                </a:lnTo>
                <a:lnTo>
                  <a:pt x="1635281" y="1303973"/>
                </a:lnTo>
                <a:lnTo>
                  <a:pt x="1638773" y="1307783"/>
                </a:lnTo>
                <a:lnTo>
                  <a:pt x="1641630" y="1311911"/>
                </a:lnTo>
                <a:lnTo>
                  <a:pt x="1643535" y="1315721"/>
                </a:lnTo>
                <a:lnTo>
                  <a:pt x="1645757" y="1319531"/>
                </a:lnTo>
                <a:lnTo>
                  <a:pt x="1648614" y="1327786"/>
                </a:lnTo>
                <a:lnTo>
                  <a:pt x="1651471" y="1337311"/>
                </a:lnTo>
                <a:lnTo>
                  <a:pt x="1653376" y="1348106"/>
                </a:lnTo>
                <a:lnTo>
                  <a:pt x="1655280" y="1360171"/>
                </a:lnTo>
                <a:lnTo>
                  <a:pt x="1656868" y="1373188"/>
                </a:lnTo>
                <a:lnTo>
                  <a:pt x="1657502" y="1388111"/>
                </a:lnTo>
                <a:lnTo>
                  <a:pt x="1658455" y="1403668"/>
                </a:lnTo>
                <a:lnTo>
                  <a:pt x="1658772" y="1420813"/>
                </a:lnTo>
                <a:lnTo>
                  <a:pt x="1658455" y="1427798"/>
                </a:lnTo>
                <a:lnTo>
                  <a:pt x="1657502" y="1434148"/>
                </a:lnTo>
                <a:lnTo>
                  <a:pt x="1656550" y="1439863"/>
                </a:lnTo>
                <a:lnTo>
                  <a:pt x="1655280" y="1445578"/>
                </a:lnTo>
                <a:lnTo>
                  <a:pt x="1653376" y="1450658"/>
                </a:lnTo>
                <a:lnTo>
                  <a:pt x="1650836" y="1455421"/>
                </a:lnTo>
                <a:lnTo>
                  <a:pt x="1648296" y="1459548"/>
                </a:lnTo>
                <a:lnTo>
                  <a:pt x="1645122" y="1463358"/>
                </a:lnTo>
                <a:lnTo>
                  <a:pt x="1641630" y="1466851"/>
                </a:lnTo>
                <a:lnTo>
                  <a:pt x="1637503" y="1469708"/>
                </a:lnTo>
                <a:lnTo>
                  <a:pt x="1632741" y="1471931"/>
                </a:lnTo>
                <a:lnTo>
                  <a:pt x="1627980" y="1474153"/>
                </a:lnTo>
                <a:lnTo>
                  <a:pt x="1622265" y="1475423"/>
                </a:lnTo>
                <a:lnTo>
                  <a:pt x="1616869" y="1477011"/>
                </a:lnTo>
                <a:lnTo>
                  <a:pt x="1610520" y="1477646"/>
                </a:lnTo>
                <a:lnTo>
                  <a:pt x="1603536" y="1477646"/>
                </a:lnTo>
                <a:lnTo>
                  <a:pt x="1595917" y="1477328"/>
                </a:lnTo>
                <a:lnTo>
                  <a:pt x="1588933" y="1476693"/>
                </a:lnTo>
                <a:lnTo>
                  <a:pt x="1582584" y="1474788"/>
                </a:lnTo>
                <a:lnTo>
                  <a:pt x="1579727" y="1473836"/>
                </a:lnTo>
                <a:lnTo>
                  <a:pt x="1577188" y="1472566"/>
                </a:lnTo>
                <a:lnTo>
                  <a:pt x="1574648" y="1471296"/>
                </a:lnTo>
                <a:lnTo>
                  <a:pt x="1572426" y="1469708"/>
                </a:lnTo>
                <a:lnTo>
                  <a:pt x="1570521" y="1467803"/>
                </a:lnTo>
                <a:lnTo>
                  <a:pt x="1568299" y="1466216"/>
                </a:lnTo>
                <a:lnTo>
                  <a:pt x="1566712" y="1463993"/>
                </a:lnTo>
                <a:lnTo>
                  <a:pt x="1565124" y="1461771"/>
                </a:lnTo>
                <a:lnTo>
                  <a:pt x="1563855" y="1459548"/>
                </a:lnTo>
                <a:lnTo>
                  <a:pt x="1562902" y="1457008"/>
                </a:lnTo>
                <a:lnTo>
                  <a:pt x="1561632" y="1454151"/>
                </a:lnTo>
                <a:lnTo>
                  <a:pt x="1560680" y="1450976"/>
                </a:lnTo>
                <a:lnTo>
                  <a:pt x="1559093" y="1442721"/>
                </a:lnTo>
                <a:lnTo>
                  <a:pt x="1557506" y="1432561"/>
                </a:lnTo>
                <a:lnTo>
                  <a:pt x="1556553" y="1420496"/>
                </a:lnTo>
                <a:lnTo>
                  <a:pt x="1555601" y="1406208"/>
                </a:lnTo>
                <a:lnTo>
                  <a:pt x="1554649" y="1390016"/>
                </a:lnTo>
                <a:lnTo>
                  <a:pt x="1554331" y="1371918"/>
                </a:lnTo>
                <a:lnTo>
                  <a:pt x="1554331" y="1351598"/>
                </a:lnTo>
                <a:lnTo>
                  <a:pt x="1554331" y="1300163"/>
                </a:lnTo>
                <a:lnTo>
                  <a:pt x="1280689" y="1300163"/>
                </a:lnTo>
                <a:lnTo>
                  <a:pt x="1280689" y="1341121"/>
                </a:lnTo>
                <a:lnTo>
                  <a:pt x="1281006" y="1358266"/>
                </a:lnTo>
                <a:lnTo>
                  <a:pt x="1281641" y="1375093"/>
                </a:lnTo>
                <a:lnTo>
                  <a:pt x="1283546" y="1390968"/>
                </a:lnTo>
                <a:lnTo>
                  <a:pt x="1285450" y="1406208"/>
                </a:lnTo>
                <a:lnTo>
                  <a:pt x="1288625" y="1420813"/>
                </a:lnTo>
                <a:lnTo>
                  <a:pt x="1292117" y="1434783"/>
                </a:lnTo>
                <a:lnTo>
                  <a:pt x="1296561" y="1448436"/>
                </a:lnTo>
                <a:lnTo>
                  <a:pt x="1301005" y="1460818"/>
                </a:lnTo>
                <a:lnTo>
                  <a:pt x="1303863" y="1466851"/>
                </a:lnTo>
                <a:lnTo>
                  <a:pt x="1306402" y="1472566"/>
                </a:lnTo>
                <a:lnTo>
                  <a:pt x="1309577" y="1478598"/>
                </a:lnTo>
                <a:lnTo>
                  <a:pt x="1312751" y="1484313"/>
                </a:lnTo>
                <a:lnTo>
                  <a:pt x="1315926" y="1489393"/>
                </a:lnTo>
                <a:lnTo>
                  <a:pt x="1319418" y="1494791"/>
                </a:lnTo>
                <a:lnTo>
                  <a:pt x="1322910" y="1499871"/>
                </a:lnTo>
                <a:lnTo>
                  <a:pt x="1326719" y="1504951"/>
                </a:lnTo>
                <a:lnTo>
                  <a:pt x="1330528" y="1509713"/>
                </a:lnTo>
                <a:lnTo>
                  <a:pt x="1334655" y="1514158"/>
                </a:lnTo>
                <a:lnTo>
                  <a:pt x="1339100" y="1518603"/>
                </a:lnTo>
                <a:lnTo>
                  <a:pt x="1343544" y="1523048"/>
                </a:lnTo>
                <a:lnTo>
                  <a:pt x="1347988" y="1527176"/>
                </a:lnTo>
                <a:lnTo>
                  <a:pt x="1352432" y="1530986"/>
                </a:lnTo>
                <a:lnTo>
                  <a:pt x="1357512" y="1534796"/>
                </a:lnTo>
                <a:lnTo>
                  <a:pt x="1362591" y="1538288"/>
                </a:lnTo>
                <a:lnTo>
                  <a:pt x="1372749" y="1545273"/>
                </a:lnTo>
                <a:lnTo>
                  <a:pt x="1383543" y="1551941"/>
                </a:lnTo>
                <a:lnTo>
                  <a:pt x="1394336" y="1557656"/>
                </a:lnTo>
                <a:lnTo>
                  <a:pt x="1405129" y="1563688"/>
                </a:lnTo>
                <a:lnTo>
                  <a:pt x="1416240" y="1569086"/>
                </a:lnTo>
                <a:lnTo>
                  <a:pt x="1427986" y="1573848"/>
                </a:lnTo>
                <a:lnTo>
                  <a:pt x="1439731" y="1578611"/>
                </a:lnTo>
                <a:lnTo>
                  <a:pt x="1451477" y="1583056"/>
                </a:lnTo>
                <a:lnTo>
                  <a:pt x="1463540" y="1586866"/>
                </a:lnTo>
                <a:lnTo>
                  <a:pt x="1475921" y="1590358"/>
                </a:lnTo>
                <a:lnTo>
                  <a:pt x="1488619" y="1593216"/>
                </a:lnTo>
                <a:lnTo>
                  <a:pt x="1500999" y="1596073"/>
                </a:lnTo>
                <a:lnTo>
                  <a:pt x="1514015" y="1598613"/>
                </a:lnTo>
                <a:lnTo>
                  <a:pt x="1527348" y="1600201"/>
                </a:lnTo>
                <a:lnTo>
                  <a:pt x="1540363" y="1602106"/>
                </a:lnTo>
                <a:lnTo>
                  <a:pt x="1554331" y="1603058"/>
                </a:lnTo>
                <a:lnTo>
                  <a:pt x="1554331" y="1684973"/>
                </a:lnTo>
                <a:lnTo>
                  <a:pt x="1680359" y="1684973"/>
                </a:lnTo>
                <a:lnTo>
                  <a:pt x="1680359" y="1605916"/>
                </a:lnTo>
                <a:lnTo>
                  <a:pt x="1697819" y="1603693"/>
                </a:lnTo>
                <a:lnTo>
                  <a:pt x="1714326" y="1601471"/>
                </a:lnTo>
                <a:lnTo>
                  <a:pt x="1730516" y="1598613"/>
                </a:lnTo>
                <a:lnTo>
                  <a:pt x="1746071" y="1595121"/>
                </a:lnTo>
                <a:lnTo>
                  <a:pt x="1761626" y="1591628"/>
                </a:lnTo>
                <a:lnTo>
                  <a:pt x="1775912" y="1587818"/>
                </a:lnTo>
                <a:lnTo>
                  <a:pt x="1790197" y="1583373"/>
                </a:lnTo>
                <a:lnTo>
                  <a:pt x="1803212" y="1578293"/>
                </a:lnTo>
                <a:lnTo>
                  <a:pt x="1816228" y="1573531"/>
                </a:lnTo>
                <a:lnTo>
                  <a:pt x="1828926" y="1567816"/>
                </a:lnTo>
                <a:lnTo>
                  <a:pt x="1840672" y="1562101"/>
                </a:lnTo>
                <a:lnTo>
                  <a:pt x="1851782" y="1555751"/>
                </a:lnTo>
                <a:lnTo>
                  <a:pt x="1862576" y="1549083"/>
                </a:lnTo>
                <a:lnTo>
                  <a:pt x="1872734" y="1541781"/>
                </a:lnTo>
                <a:lnTo>
                  <a:pt x="1882575" y="1534478"/>
                </a:lnTo>
                <a:lnTo>
                  <a:pt x="1891464" y="1526858"/>
                </a:lnTo>
                <a:lnTo>
                  <a:pt x="1900035" y="1518286"/>
                </a:lnTo>
                <a:lnTo>
                  <a:pt x="1907971" y="1510031"/>
                </a:lnTo>
                <a:lnTo>
                  <a:pt x="1915590" y="1500823"/>
                </a:lnTo>
                <a:lnTo>
                  <a:pt x="1922256" y="1491616"/>
                </a:lnTo>
                <a:lnTo>
                  <a:pt x="1928605" y="1481773"/>
                </a:lnTo>
                <a:lnTo>
                  <a:pt x="1934319" y="1471613"/>
                </a:lnTo>
                <a:lnTo>
                  <a:pt x="1939716" y="1461136"/>
                </a:lnTo>
                <a:lnTo>
                  <a:pt x="1944160" y="1450341"/>
                </a:lnTo>
                <a:lnTo>
                  <a:pt x="1948287" y="1439228"/>
                </a:lnTo>
                <a:lnTo>
                  <a:pt x="1951779" y="1427798"/>
                </a:lnTo>
                <a:lnTo>
                  <a:pt x="1954954" y="1415416"/>
                </a:lnTo>
                <a:lnTo>
                  <a:pt x="1957493" y="1403351"/>
                </a:lnTo>
                <a:lnTo>
                  <a:pt x="1959398" y="1390333"/>
                </a:lnTo>
                <a:lnTo>
                  <a:pt x="1960985" y="1377633"/>
                </a:lnTo>
                <a:lnTo>
                  <a:pt x="1961620" y="1363981"/>
                </a:lnTo>
                <a:lnTo>
                  <a:pt x="1961938" y="1350011"/>
                </a:lnTo>
                <a:lnTo>
                  <a:pt x="1961620" y="1332866"/>
                </a:lnTo>
                <a:lnTo>
                  <a:pt x="1960985" y="1324611"/>
                </a:lnTo>
                <a:lnTo>
                  <a:pt x="1960350" y="1316038"/>
                </a:lnTo>
                <a:lnTo>
                  <a:pt x="1959398" y="1308418"/>
                </a:lnTo>
                <a:lnTo>
                  <a:pt x="1958128" y="1300481"/>
                </a:lnTo>
                <a:lnTo>
                  <a:pt x="1957176" y="1292861"/>
                </a:lnTo>
                <a:lnTo>
                  <a:pt x="1955271" y="1285558"/>
                </a:lnTo>
                <a:lnTo>
                  <a:pt x="1953684" y="1278256"/>
                </a:lnTo>
                <a:lnTo>
                  <a:pt x="1951779" y="1271271"/>
                </a:lnTo>
                <a:lnTo>
                  <a:pt x="1949875" y="1264286"/>
                </a:lnTo>
                <a:lnTo>
                  <a:pt x="1947335" y="1257618"/>
                </a:lnTo>
                <a:lnTo>
                  <a:pt x="1944795" y="1250951"/>
                </a:lnTo>
                <a:lnTo>
                  <a:pt x="1942256" y="1244601"/>
                </a:lnTo>
                <a:lnTo>
                  <a:pt x="1939081" y="1238251"/>
                </a:lnTo>
                <a:lnTo>
                  <a:pt x="1935907" y="1232536"/>
                </a:lnTo>
                <a:lnTo>
                  <a:pt x="1929240" y="1221106"/>
                </a:lnTo>
                <a:lnTo>
                  <a:pt x="1922256" y="1210311"/>
                </a:lnTo>
                <a:lnTo>
                  <a:pt x="1914637" y="1200151"/>
                </a:lnTo>
                <a:lnTo>
                  <a:pt x="1907019" y="1190626"/>
                </a:lnTo>
                <a:lnTo>
                  <a:pt x="1898448" y="1182053"/>
                </a:lnTo>
                <a:lnTo>
                  <a:pt x="1890194" y="1173798"/>
                </a:lnTo>
                <a:lnTo>
                  <a:pt x="1880988" y="1166178"/>
                </a:lnTo>
                <a:lnTo>
                  <a:pt x="1872099" y="1159510"/>
                </a:lnTo>
                <a:lnTo>
                  <a:pt x="1861306" y="1152843"/>
                </a:lnTo>
                <a:lnTo>
                  <a:pt x="1848608" y="1145223"/>
                </a:lnTo>
                <a:lnTo>
                  <a:pt x="1834005" y="1136968"/>
                </a:lnTo>
                <a:lnTo>
                  <a:pt x="1817180" y="1128078"/>
                </a:lnTo>
                <a:lnTo>
                  <a:pt x="1798451" y="1118553"/>
                </a:lnTo>
                <a:lnTo>
                  <a:pt x="1777499" y="1108075"/>
                </a:lnTo>
                <a:lnTo>
                  <a:pt x="1754642" y="1097280"/>
                </a:lnTo>
                <a:lnTo>
                  <a:pt x="1729881" y="1085215"/>
                </a:lnTo>
                <a:lnTo>
                  <a:pt x="1700358" y="1071880"/>
                </a:lnTo>
                <a:lnTo>
                  <a:pt x="1674327" y="1059180"/>
                </a:lnTo>
                <a:lnTo>
                  <a:pt x="1651471" y="1047750"/>
                </a:lnTo>
                <a:lnTo>
                  <a:pt x="1631472" y="1037590"/>
                </a:lnTo>
                <a:lnTo>
                  <a:pt x="1614329" y="1028383"/>
                </a:lnTo>
                <a:lnTo>
                  <a:pt x="1600679" y="1020445"/>
                </a:lnTo>
                <a:lnTo>
                  <a:pt x="1589568" y="1013778"/>
                </a:lnTo>
                <a:lnTo>
                  <a:pt x="1581949" y="1008380"/>
                </a:lnTo>
                <a:lnTo>
                  <a:pt x="1578775" y="1005840"/>
                </a:lnTo>
                <a:lnTo>
                  <a:pt x="1575918" y="1002665"/>
                </a:lnTo>
                <a:lnTo>
                  <a:pt x="1573378" y="999808"/>
                </a:lnTo>
                <a:lnTo>
                  <a:pt x="1570838" y="996315"/>
                </a:lnTo>
                <a:lnTo>
                  <a:pt x="1568299" y="992823"/>
                </a:lnTo>
                <a:lnTo>
                  <a:pt x="1566394" y="989013"/>
                </a:lnTo>
                <a:lnTo>
                  <a:pt x="1564489" y="985203"/>
                </a:lnTo>
                <a:lnTo>
                  <a:pt x="1562902" y="981075"/>
                </a:lnTo>
                <a:lnTo>
                  <a:pt x="1560998" y="976630"/>
                </a:lnTo>
                <a:lnTo>
                  <a:pt x="1560045" y="971868"/>
                </a:lnTo>
                <a:lnTo>
                  <a:pt x="1559093" y="967105"/>
                </a:lnTo>
                <a:lnTo>
                  <a:pt x="1557823" y="962025"/>
                </a:lnTo>
                <a:lnTo>
                  <a:pt x="1557188" y="956310"/>
                </a:lnTo>
                <a:lnTo>
                  <a:pt x="1556871" y="950595"/>
                </a:lnTo>
                <a:lnTo>
                  <a:pt x="1556236" y="938848"/>
                </a:lnTo>
                <a:lnTo>
                  <a:pt x="1556553" y="931863"/>
                </a:lnTo>
                <a:lnTo>
                  <a:pt x="1557188" y="924878"/>
                </a:lnTo>
                <a:lnTo>
                  <a:pt x="1557823" y="918528"/>
                </a:lnTo>
                <a:lnTo>
                  <a:pt x="1559410" y="913130"/>
                </a:lnTo>
                <a:lnTo>
                  <a:pt x="1560998" y="907415"/>
                </a:lnTo>
                <a:lnTo>
                  <a:pt x="1563537" y="902653"/>
                </a:lnTo>
                <a:lnTo>
                  <a:pt x="1566077" y="898525"/>
                </a:lnTo>
                <a:lnTo>
                  <a:pt x="1568616" y="894398"/>
                </a:lnTo>
                <a:lnTo>
                  <a:pt x="1572108" y="890905"/>
                </a:lnTo>
                <a:lnTo>
                  <a:pt x="1575600" y="888048"/>
                </a:lnTo>
                <a:lnTo>
                  <a:pt x="1579727" y="885190"/>
                </a:lnTo>
                <a:lnTo>
                  <a:pt x="1584489" y="882968"/>
                </a:lnTo>
                <a:lnTo>
                  <a:pt x="1589251" y="881698"/>
                </a:lnTo>
                <a:lnTo>
                  <a:pt x="1594647" y="880745"/>
                </a:lnTo>
                <a:lnTo>
                  <a:pt x="1600361" y="879793"/>
                </a:lnTo>
                <a:lnTo>
                  <a:pt x="1606393" y="879475"/>
                </a:lnTo>
                <a:lnTo>
                  <a:pt x="1613694" y="879793"/>
                </a:lnTo>
                <a:lnTo>
                  <a:pt x="1620678" y="880745"/>
                </a:lnTo>
                <a:lnTo>
                  <a:pt x="1626710" y="882015"/>
                </a:lnTo>
                <a:lnTo>
                  <a:pt x="1632106" y="883920"/>
                </a:lnTo>
                <a:lnTo>
                  <a:pt x="1636551" y="886143"/>
                </a:lnTo>
                <a:lnTo>
                  <a:pt x="1640995" y="889318"/>
                </a:lnTo>
                <a:lnTo>
                  <a:pt x="1642582" y="890905"/>
                </a:lnTo>
                <a:lnTo>
                  <a:pt x="1644487" y="892810"/>
                </a:lnTo>
                <a:lnTo>
                  <a:pt x="1645757" y="894715"/>
                </a:lnTo>
                <a:lnTo>
                  <a:pt x="1647027" y="896620"/>
                </a:lnTo>
                <a:lnTo>
                  <a:pt x="1649249" y="901700"/>
                </a:lnTo>
                <a:lnTo>
                  <a:pt x="1651471" y="907733"/>
                </a:lnTo>
                <a:lnTo>
                  <a:pt x="1652741" y="915035"/>
                </a:lnTo>
                <a:lnTo>
                  <a:pt x="1654011" y="923608"/>
                </a:lnTo>
                <a:lnTo>
                  <a:pt x="1655280" y="933450"/>
                </a:lnTo>
                <a:lnTo>
                  <a:pt x="1655915" y="944245"/>
                </a:lnTo>
                <a:lnTo>
                  <a:pt x="1656233" y="956310"/>
                </a:lnTo>
                <a:lnTo>
                  <a:pt x="1656550" y="969645"/>
                </a:lnTo>
                <a:lnTo>
                  <a:pt x="1656550" y="1004570"/>
                </a:lnTo>
                <a:lnTo>
                  <a:pt x="1930193" y="1004570"/>
                </a:lnTo>
                <a:lnTo>
                  <a:pt x="1932097" y="981393"/>
                </a:lnTo>
                <a:lnTo>
                  <a:pt x="1932732" y="972503"/>
                </a:lnTo>
                <a:lnTo>
                  <a:pt x="1932732" y="964883"/>
                </a:lnTo>
                <a:lnTo>
                  <a:pt x="1932732" y="953453"/>
                </a:lnTo>
                <a:lnTo>
                  <a:pt x="1932097" y="942340"/>
                </a:lnTo>
                <a:lnTo>
                  <a:pt x="1930510" y="931545"/>
                </a:lnTo>
                <a:lnTo>
                  <a:pt x="1928923" y="920750"/>
                </a:lnTo>
                <a:lnTo>
                  <a:pt x="1926701" y="910590"/>
                </a:lnTo>
                <a:lnTo>
                  <a:pt x="1923844" y="900748"/>
                </a:lnTo>
                <a:lnTo>
                  <a:pt x="1920987" y="891223"/>
                </a:lnTo>
                <a:lnTo>
                  <a:pt x="1916860" y="881698"/>
                </a:lnTo>
                <a:lnTo>
                  <a:pt x="1912733" y="873125"/>
                </a:lnTo>
                <a:lnTo>
                  <a:pt x="1908288" y="864235"/>
                </a:lnTo>
                <a:lnTo>
                  <a:pt x="1903209" y="855980"/>
                </a:lnTo>
                <a:lnTo>
                  <a:pt x="1897495" y="847725"/>
                </a:lnTo>
                <a:lnTo>
                  <a:pt x="1891146" y="840105"/>
                </a:lnTo>
                <a:lnTo>
                  <a:pt x="1884480" y="832485"/>
                </a:lnTo>
                <a:lnTo>
                  <a:pt x="1877496" y="825500"/>
                </a:lnTo>
                <a:lnTo>
                  <a:pt x="1869877" y="818833"/>
                </a:lnTo>
                <a:lnTo>
                  <a:pt x="1861623" y="812165"/>
                </a:lnTo>
                <a:lnTo>
                  <a:pt x="1853370" y="806450"/>
                </a:lnTo>
                <a:lnTo>
                  <a:pt x="1844163" y="800418"/>
                </a:lnTo>
                <a:lnTo>
                  <a:pt x="1834322" y="795020"/>
                </a:lnTo>
                <a:lnTo>
                  <a:pt x="1824164" y="789623"/>
                </a:lnTo>
                <a:lnTo>
                  <a:pt x="1813688" y="784860"/>
                </a:lnTo>
                <a:lnTo>
                  <a:pt x="1802577" y="780098"/>
                </a:lnTo>
                <a:lnTo>
                  <a:pt x="1790832" y="775970"/>
                </a:lnTo>
                <a:lnTo>
                  <a:pt x="1779086" y="772160"/>
                </a:lnTo>
                <a:lnTo>
                  <a:pt x="1766388" y="768350"/>
                </a:lnTo>
                <a:lnTo>
                  <a:pt x="1753055" y="765175"/>
                </a:lnTo>
                <a:lnTo>
                  <a:pt x="1739405" y="762000"/>
                </a:lnTo>
                <a:lnTo>
                  <a:pt x="1725754" y="759778"/>
                </a:lnTo>
                <a:lnTo>
                  <a:pt x="1710834" y="757238"/>
                </a:lnTo>
                <a:lnTo>
                  <a:pt x="1695914" y="755015"/>
                </a:lnTo>
                <a:lnTo>
                  <a:pt x="1680359" y="753428"/>
                </a:lnTo>
                <a:lnTo>
                  <a:pt x="1680359" y="686118"/>
                </a:lnTo>
                <a:lnTo>
                  <a:pt x="1554331" y="686118"/>
                </a:lnTo>
                <a:close/>
                <a:moveTo>
                  <a:pt x="1619408" y="0"/>
                </a:moveTo>
                <a:lnTo>
                  <a:pt x="2640012" y="871220"/>
                </a:lnTo>
                <a:lnTo>
                  <a:pt x="2113362" y="871220"/>
                </a:lnTo>
                <a:lnTo>
                  <a:pt x="2274944" y="1871663"/>
                </a:lnTo>
                <a:lnTo>
                  <a:pt x="963555" y="1871663"/>
                </a:lnTo>
                <a:lnTo>
                  <a:pt x="1103234" y="871220"/>
                </a:lnTo>
                <a:lnTo>
                  <a:pt x="598487" y="871220"/>
                </a:lnTo>
                <a:lnTo>
                  <a:pt x="16194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" name="ísḻiďé"/>
          <p:cNvSpPr txBox="1">
            <a:spLocks noChangeArrowheads="1"/>
          </p:cNvSpPr>
          <p:nvPr/>
        </p:nvSpPr>
        <p:spPr bwMode="auto">
          <a:xfrm>
            <a:off x="838200" y="2435225"/>
            <a:ext cx="1638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25000"/>
              <a:buFontTx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品牌推广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657350" y="2959100"/>
            <a:ext cx="0" cy="855663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/>
          <p:cNvSpPr/>
          <p:nvPr/>
        </p:nvSpPr>
        <p:spPr>
          <a:xfrm>
            <a:off x="3515043" y="1968500"/>
            <a:ext cx="1638300" cy="990600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0" name="ísḻiďé"/>
          <p:cNvSpPr txBox="1">
            <a:spLocks noChangeArrowheads="1"/>
          </p:cNvSpPr>
          <p:nvPr/>
        </p:nvSpPr>
        <p:spPr bwMode="auto">
          <a:xfrm>
            <a:off x="3515043" y="2435225"/>
            <a:ext cx="1638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25000"/>
              <a:buFontTx/>
              <a:buNone/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获客转化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334193" y="2959100"/>
            <a:ext cx="0" cy="855663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/>
        </p:nvSpPr>
        <p:spPr>
          <a:xfrm>
            <a:off x="6098540" y="1968500"/>
            <a:ext cx="1638300" cy="990600"/>
          </a:xfrm>
          <a:prstGeom prst="round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5" name="ísḻiďé"/>
          <p:cNvSpPr txBox="1">
            <a:spLocks noChangeArrowheads="1"/>
          </p:cNvSpPr>
          <p:nvPr/>
        </p:nvSpPr>
        <p:spPr bwMode="auto">
          <a:xfrm>
            <a:off x="6098540" y="2435225"/>
            <a:ext cx="1638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25000"/>
              <a:buFontTx/>
              <a:buNone/>
              <a:defRPr/>
            </a:pP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917690" y="2959100"/>
            <a:ext cx="0" cy="855663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8988108" y="1968500"/>
            <a:ext cx="1638300" cy="990600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0" name="ísḻiďé"/>
          <p:cNvSpPr txBox="1">
            <a:spLocks noChangeArrowheads="1"/>
          </p:cNvSpPr>
          <p:nvPr/>
        </p:nvSpPr>
        <p:spPr bwMode="auto">
          <a:xfrm>
            <a:off x="8987473" y="2387600"/>
            <a:ext cx="1638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25000"/>
              <a:buFontTx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营销复购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806623" y="2959100"/>
            <a:ext cx="0" cy="855663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57213" y="3814763"/>
            <a:ext cx="11023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KSO_Shape"/>
          <p:cNvSpPr/>
          <p:nvPr/>
        </p:nvSpPr>
        <p:spPr bwMode="auto">
          <a:xfrm>
            <a:off x="4200843" y="2122488"/>
            <a:ext cx="266700" cy="265112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6799263" y="2122488"/>
            <a:ext cx="236537" cy="265112"/>
          </a:xfrm>
          <a:custGeom>
            <a:avLst/>
            <a:gdLst>
              <a:gd name="T0" fmla="*/ 1857435 w 2036763"/>
              <a:gd name="T1" fmla="*/ 1830231 h 2286000"/>
              <a:gd name="T2" fmla="*/ 231698 w 2036763"/>
              <a:gd name="T3" fmla="*/ 1854959 h 2286000"/>
              <a:gd name="T4" fmla="*/ 157563 w 2036763"/>
              <a:gd name="T5" fmla="*/ 1778733 h 2286000"/>
              <a:gd name="T6" fmla="*/ 733860 w 2036763"/>
              <a:gd name="T7" fmla="*/ 1929370 h 2286000"/>
              <a:gd name="T8" fmla="*/ 1476109 w 2036763"/>
              <a:gd name="T9" fmla="*/ 1905777 h 2286000"/>
              <a:gd name="T10" fmla="*/ 1963536 w 2036763"/>
              <a:gd name="T11" fmla="*/ 1721337 h 2286000"/>
              <a:gd name="T12" fmla="*/ 2025201 w 2036763"/>
              <a:gd name="T13" fmla="*/ 1985860 h 2286000"/>
              <a:gd name="T14" fmla="*/ 1627778 w 2036763"/>
              <a:gd name="T15" fmla="*/ 2215672 h 2286000"/>
              <a:gd name="T16" fmla="*/ 863312 w 2036763"/>
              <a:gd name="T17" fmla="*/ 2281917 h 2286000"/>
              <a:gd name="T18" fmla="*/ 202225 w 2036763"/>
              <a:gd name="T19" fmla="*/ 2143757 h 2286000"/>
              <a:gd name="T20" fmla="*/ 0 w 2036763"/>
              <a:gd name="T21" fmla="*/ 1662579 h 2286000"/>
              <a:gd name="T22" fmla="*/ 413292 w 2036763"/>
              <a:gd name="T23" fmla="*/ 1477836 h 2286000"/>
              <a:gd name="T24" fmla="*/ 124237 w 2036763"/>
              <a:gd name="T25" fmla="*/ 1621895 h 2286000"/>
              <a:gd name="T26" fmla="*/ 73227 w 2036763"/>
              <a:gd name="T27" fmla="*/ 1281373 h 2286000"/>
              <a:gd name="T28" fmla="*/ 560654 w 2036763"/>
              <a:gd name="T29" fmla="*/ 1465586 h 2286000"/>
              <a:gd name="T30" fmla="*/ 1302903 w 2036763"/>
              <a:gd name="T31" fmla="*/ 1489406 h 2286000"/>
              <a:gd name="T32" fmla="*/ 1879199 w 2036763"/>
              <a:gd name="T33" fmla="*/ 1338542 h 2286000"/>
              <a:gd name="T34" fmla="*/ 2035856 w 2036763"/>
              <a:gd name="T35" fmla="*/ 1505741 h 2286000"/>
              <a:gd name="T36" fmla="*/ 1772192 w 2036763"/>
              <a:gd name="T37" fmla="*/ 1730109 h 2286000"/>
              <a:gd name="T38" fmla="*/ 1070525 w 2036763"/>
              <a:gd name="T39" fmla="*/ 1845583 h 2286000"/>
              <a:gd name="T40" fmla="*/ 333717 w 2036763"/>
              <a:gd name="T41" fmla="*/ 1754156 h 2286000"/>
              <a:gd name="T42" fmla="*/ 3854 w 2036763"/>
              <a:gd name="T43" fmla="*/ 1523663 h 2286000"/>
              <a:gd name="T44" fmla="*/ 343919 w 2036763"/>
              <a:gd name="T45" fmla="*/ 1281977 h 2286000"/>
              <a:gd name="T46" fmla="*/ 1857435 w 2036763"/>
              <a:gd name="T47" fmla="*/ 1214825 h 2286000"/>
              <a:gd name="T48" fmla="*/ 24485 w 2036763"/>
              <a:gd name="T49" fmla="*/ 787414 h 2286000"/>
              <a:gd name="T50" fmla="*/ 423268 w 2036763"/>
              <a:gd name="T51" fmla="*/ 996809 h 2286000"/>
              <a:gd name="T52" fmla="*/ 1139898 w 2036763"/>
              <a:gd name="T53" fmla="*/ 1061238 h 2286000"/>
              <a:gd name="T54" fmla="*/ 1782848 w 2036763"/>
              <a:gd name="T55" fmla="*/ 943496 h 2286000"/>
              <a:gd name="T56" fmla="*/ 2035856 w 2036763"/>
              <a:gd name="T57" fmla="*/ 769038 h 2286000"/>
              <a:gd name="T58" fmla="*/ 1876252 w 2036763"/>
              <a:gd name="T59" fmla="*/ 1243183 h 2286000"/>
              <a:gd name="T60" fmla="*/ 1248265 w 2036763"/>
              <a:gd name="T61" fmla="*/ 1397450 h 2286000"/>
              <a:gd name="T62" fmla="*/ 469290 w 2036763"/>
              <a:gd name="T63" fmla="*/ 1350716 h 2286000"/>
              <a:gd name="T64" fmla="*/ 26072 w 2036763"/>
              <a:gd name="T65" fmla="*/ 1132247 h 2286000"/>
              <a:gd name="T66" fmla="*/ 561787 w 2036763"/>
              <a:gd name="T67" fmla="*/ 642633 h 2286000"/>
              <a:gd name="T68" fmla="*/ 1740226 w 2036763"/>
              <a:gd name="T69" fmla="*/ 837260 h 2286000"/>
              <a:gd name="T70" fmla="*/ 102473 w 2036763"/>
              <a:gd name="T71" fmla="*/ 474092 h 2286000"/>
              <a:gd name="T72" fmla="*/ 1337355 w 2036763"/>
              <a:gd name="T73" fmla="*/ 234897 h 2286000"/>
              <a:gd name="T74" fmla="*/ 973591 w 2036763"/>
              <a:gd name="T75" fmla="*/ 219937 h 2286000"/>
              <a:gd name="T76" fmla="*/ 1075191 w 2036763"/>
              <a:gd name="T77" fmla="*/ 297459 h 2286000"/>
              <a:gd name="T78" fmla="*/ 1371146 w 2036763"/>
              <a:gd name="T79" fmla="*/ 435729 h 2286000"/>
              <a:gd name="T80" fmla="*/ 1081087 w 2036763"/>
              <a:gd name="T81" fmla="*/ 581026 h 2286000"/>
              <a:gd name="T82" fmla="*/ 683078 w 2036763"/>
              <a:gd name="T83" fmla="*/ 470637 h 2286000"/>
              <a:gd name="T84" fmla="*/ 974725 w 2036763"/>
              <a:gd name="T85" fmla="*/ 484917 h 2286000"/>
              <a:gd name="T86" fmla="*/ 1043668 w 2036763"/>
              <a:gd name="T87" fmla="*/ 413742 h 2286000"/>
              <a:gd name="T88" fmla="*/ 671512 w 2036763"/>
              <a:gd name="T89" fmla="*/ 280685 h 2286000"/>
              <a:gd name="T90" fmla="*/ 839560 w 2036763"/>
              <a:gd name="T91" fmla="*/ 167576 h 2286000"/>
              <a:gd name="T92" fmla="*/ 494455 w 2036763"/>
              <a:gd name="T93" fmla="*/ 135423 h 2286000"/>
              <a:gd name="T94" fmla="*/ 101339 w 2036763"/>
              <a:gd name="T95" fmla="*/ 312130 h 2286000"/>
              <a:gd name="T96" fmla="*/ 205853 w 2036763"/>
              <a:gd name="T97" fmla="*/ 474999 h 2286000"/>
              <a:gd name="T98" fmla="*/ 801420 w 2036763"/>
              <a:gd name="T99" fmla="*/ 617000 h 2286000"/>
              <a:gd name="T100" fmla="*/ 1542308 w 2036763"/>
              <a:gd name="T101" fmla="*/ 572994 h 2286000"/>
              <a:gd name="T102" fmla="*/ 1935197 w 2036763"/>
              <a:gd name="T103" fmla="*/ 396513 h 2286000"/>
              <a:gd name="T104" fmla="*/ 1830684 w 2036763"/>
              <a:gd name="T105" fmla="*/ 233644 h 2286000"/>
              <a:gd name="T106" fmla="*/ 1235116 w 2036763"/>
              <a:gd name="T107" fmla="*/ 91643 h 2286000"/>
              <a:gd name="T108" fmla="*/ 1546389 w 2036763"/>
              <a:gd name="T109" fmla="*/ 51492 h 2286000"/>
              <a:gd name="T110" fmla="*/ 2004797 w 2036763"/>
              <a:gd name="T111" fmla="*/ 265628 h 2286000"/>
              <a:gd name="T112" fmla="*/ 1997996 w 2036763"/>
              <a:gd name="T113" fmla="*/ 720439 h 2286000"/>
              <a:gd name="T114" fmla="*/ 1525079 w 2036763"/>
              <a:gd name="T115" fmla="*/ 930944 h 2286000"/>
              <a:gd name="T116" fmla="*/ 739528 w 2036763"/>
              <a:gd name="T117" fmla="*/ 964516 h 2286000"/>
              <a:gd name="T118" fmla="*/ 134892 w 2036763"/>
              <a:gd name="T119" fmla="*/ 799832 h 2286000"/>
              <a:gd name="T120" fmla="*/ 2040 w 2036763"/>
              <a:gd name="T121" fmla="*/ 331411 h 2286000"/>
              <a:gd name="T122" fmla="*/ 298124 w 2036763"/>
              <a:gd name="T123" fmla="*/ 104119 h 2286000"/>
              <a:gd name="T124" fmla="*/ 1018381 w 2036763"/>
              <a:gd name="T125" fmla="*/ 0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6763" h="2286000">
                <a:moveTo>
                  <a:pt x="495361" y="1937538"/>
                </a:moveTo>
                <a:lnTo>
                  <a:pt x="495361" y="2201380"/>
                </a:lnTo>
                <a:lnTo>
                  <a:pt x="511685" y="2205010"/>
                </a:lnTo>
                <a:lnTo>
                  <a:pt x="528008" y="2208413"/>
                </a:lnTo>
                <a:lnTo>
                  <a:pt x="561787" y="2214992"/>
                </a:lnTo>
                <a:lnTo>
                  <a:pt x="596474" y="2220890"/>
                </a:lnTo>
                <a:lnTo>
                  <a:pt x="631614" y="2226335"/>
                </a:lnTo>
                <a:lnTo>
                  <a:pt x="631614" y="1962039"/>
                </a:lnTo>
                <a:lnTo>
                  <a:pt x="596474" y="1956594"/>
                </a:lnTo>
                <a:lnTo>
                  <a:pt x="561787" y="1950696"/>
                </a:lnTo>
                <a:lnTo>
                  <a:pt x="528008" y="1944343"/>
                </a:lnTo>
                <a:lnTo>
                  <a:pt x="495361" y="1937538"/>
                </a:lnTo>
                <a:close/>
                <a:moveTo>
                  <a:pt x="295403" y="1880822"/>
                </a:moveTo>
                <a:lnTo>
                  <a:pt x="295403" y="2144891"/>
                </a:lnTo>
                <a:lnTo>
                  <a:pt x="311273" y="2150336"/>
                </a:lnTo>
                <a:lnTo>
                  <a:pt x="327596" y="2156007"/>
                </a:lnTo>
                <a:lnTo>
                  <a:pt x="343919" y="2161452"/>
                </a:lnTo>
                <a:lnTo>
                  <a:pt x="360696" y="2166670"/>
                </a:lnTo>
                <a:lnTo>
                  <a:pt x="378152" y="2171888"/>
                </a:lnTo>
                <a:lnTo>
                  <a:pt x="395609" y="2176879"/>
                </a:lnTo>
                <a:lnTo>
                  <a:pt x="413292" y="2181870"/>
                </a:lnTo>
                <a:lnTo>
                  <a:pt x="431429" y="2186407"/>
                </a:lnTo>
                <a:lnTo>
                  <a:pt x="431429" y="1922338"/>
                </a:lnTo>
                <a:lnTo>
                  <a:pt x="413292" y="1917800"/>
                </a:lnTo>
                <a:lnTo>
                  <a:pt x="395609" y="1912809"/>
                </a:lnTo>
                <a:lnTo>
                  <a:pt x="378152" y="1907592"/>
                </a:lnTo>
                <a:lnTo>
                  <a:pt x="360696" y="1902374"/>
                </a:lnTo>
                <a:lnTo>
                  <a:pt x="343919" y="1897383"/>
                </a:lnTo>
                <a:lnTo>
                  <a:pt x="327596" y="1891938"/>
                </a:lnTo>
                <a:lnTo>
                  <a:pt x="311273" y="1886493"/>
                </a:lnTo>
                <a:lnTo>
                  <a:pt x="295403" y="1880822"/>
                </a:lnTo>
                <a:close/>
                <a:moveTo>
                  <a:pt x="1857435" y="1830231"/>
                </a:moveTo>
                <a:lnTo>
                  <a:pt x="1842246" y="1837944"/>
                </a:lnTo>
                <a:lnTo>
                  <a:pt x="1826603" y="1845658"/>
                </a:lnTo>
                <a:lnTo>
                  <a:pt x="1810280" y="1853144"/>
                </a:lnTo>
                <a:lnTo>
                  <a:pt x="1793503" y="1860404"/>
                </a:lnTo>
                <a:lnTo>
                  <a:pt x="1776273" y="1867664"/>
                </a:lnTo>
                <a:lnTo>
                  <a:pt x="1758590" y="1874696"/>
                </a:lnTo>
                <a:lnTo>
                  <a:pt x="1740226" y="1881275"/>
                </a:lnTo>
                <a:lnTo>
                  <a:pt x="1721409" y="1888081"/>
                </a:lnTo>
                <a:lnTo>
                  <a:pt x="1721409" y="2152151"/>
                </a:lnTo>
                <a:lnTo>
                  <a:pt x="1740226" y="2145572"/>
                </a:lnTo>
                <a:lnTo>
                  <a:pt x="1758590" y="2138766"/>
                </a:lnTo>
                <a:lnTo>
                  <a:pt x="1776273" y="2131733"/>
                </a:lnTo>
                <a:lnTo>
                  <a:pt x="1793503" y="2124700"/>
                </a:lnTo>
                <a:lnTo>
                  <a:pt x="1810280" y="2117440"/>
                </a:lnTo>
                <a:lnTo>
                  <a:pt x="1826603" y="2109954"/>
                </a:lnTo>
                <a:lnTo>
                  <a:pt x="1842246" y="2102241"/>
                </a:lnTo>
                <a:lnTo>
                  <a:pt x="1857435" y="2094300"/>
                </a:lnTo>
                <a:lnTo>
                  <a:pt x="1857435" y="1830231"/>
                </a:lnTo>
                <a:close/>
                <a:moveTo>
                  <a:pt x="95445" y="1777145"/>
                </a:moveTo>
                <a:lnTo>
                  <a:pt x="95445" y="2041214"/>
                </a:lnTo>
                <a:lnTo>
                  <a:pt x="102473" y="2046659"/>
                </a:lnTo>
                <a:lnTo>
                  <a:pt x="109501" y="2051877"/>
                </a:lnTo>
                <a:lnTo>
                  <a:pt x="116756" y="2057095"/>
                </a:lnTo>
                <a:lnTo>
                  <a:pt x="124237" y="2061859"/>
                </a:lnTo>
                <a:lnTo>
                  <a:pt x="132172" y="2067077"/>
                </a:lnTo>
                <a:lnTo>
                  <a:pt x="140107" y="2072068"/>
                </a:lnTo>
                <a:lnTo>
                  <a:pt x="156883" y="2082050"/>
                </a:lnTo>
                <a:lnTo>
                  <a:pt x="174340" y="2091578"/>
                </a:lnTo>
                <a:lnTo>
                  <a:pt x="192704" y="2101106"/>
                </a:lnTo>
                <a:lnTo>
                  <a:pt x="211747" y="2110181"/>
                </a:lnTo>
                <a:lnTo>
                  <a:pt x="231698" y="2119255"/>
                </a:lnTo>
                <a:lnTo>
                  <a:pt x="231698" y="1854959"/>
                </a:lnTo>
                <a:lnTo>
                  <a:pt x="211747" y="1845885"/>
                </a:lnTo>
                <a:lnTo>
                  <a:pt x="192704" y="1837037"/>
                </a:lnTo>
                <a:lnTo>
                  <a:pt x="174340" y="1827509"/>
                </a:lnTo>
                <a:lnTo>
                  <a:pt x="156883" y="1817980"/>
                </a:lnTo>
                <a:lnTo>
                  <a:pt x="140107" y="1807772"/>
                </a:lnTo>
                <a:lnTo>
                  <a:pt x="132172" y="1803007"/>
                </a:lnTo>
                <a:lnTo>
                  <a:pt x="124237" y="1797790"/>
                </a:lnTo>
                <a:lnTo>
                  <a:pt x="116756" y="1792572"/>
                </a:lnTo>
                <a:lnTo>
                  <a:pt x="109501" y="1787354"/>
                </a:lnTo>
                <a:lnTo>
                  <a:pt x="102473" y="1782363"/>
                </a:lnTo>
                <a:lnTo>
                  <a:pt x="95445" y="1777145"/>
                </a:lnTo>
                <a:close/>
                <a:moveTo>
                  <a:pt x="5441" y="1625600"/>
                </a:moveTo>
                <a:lnTo>
                  <a:pt x="8162" y="1634221"/>
                </a:lnTo>
                <a:lnTo>
                  <a:pt x="11336" y="1642388"/>
                </a:lnTo>
                <a:lnTo>
                  <a:pt x="15190" y="1650782"/>
                </a:lnTo>
                <a:lnTo>
                  <a:pt x="19724" y="1658722"/>
                </a:lnTo>
                <a:lnTo>
                  <a:pt x="24485" y="1666889"/>
                </a:lnTo>
                <a:lnTo>
                  <a:pt x="29926" y="1675056"/>
                </a:lnTo>
                <a:lnTo>
                  <a:pt x="35820" y="1682770"/>
                </a:lnTo>
                <a:lnTo>
                  <a:pt x="42395" y="1690710"/>
                </a:lnTo>
                <a:lnTo>
                  <a:pt x="49423" y="1698423"/>
                </a:lnTo>
                <a:lnTo>
                  <a:pt x="56904" y="1706137"/>
                </a:lnTo>
                <a:lnTo>
                  <a:pt x="64839" y="1713850"/>
                </a:lnTo>
                <a:lnTo>
                  <a:pt x="73227" y="1721337"/>
                </a:lnTo>
                <a:lnTo>
                  <a:pt x="82296" y="1728823"/>
                </a:lnTo>
                <a:lnTo>
                  <a:pt x="91591" y="1736310"/>
                </a:lnTo>
                <a:lnTo>
                  <a:pt x="101566" y="1743569"/>
                </a:lnTo>
                <a:lnTo>
                  <a:pt x="111995" y="1750829"/>
                </a:lnTo>
                <a:lnTo>
                  <a:pt x="122650" y="1757862"/>
                </a:lnTo>
                <a:lnTo>
                  <a:pt x="133986" y="1764667"/>
                </a:lnTo>
                <a:lnTo>
                  <a:pt x="145548" y="1771700"/>
                </a:lnTo>
                <a:lnTo>
                  <a:pt x="157563" y="1778733"/>
                </a:lnTo>
                <a:lnTo>
                  <a:pt x="170259" y="1785312"/>
                </a:lnTo>
                <a:lnTo>
                  <a:pt x="183182" y="1791891"/>
                </a:lnTo>
                <a:lnTo>
                  <a:pt x="196558" y="1798243"/>
                </a:lnTo>
                <a:lnTo>
                  <a:pt x="210160" y="1804822"/>
                </a:lnTo>
                <a:lnTo>
                  <a:pt x="224443" y="1810948"/>
                </a:lnTo>
                <a:lnTo>
                  <a:pt x="238726" y="1817073"/>
                </a:lnTo>
                <a:lnTo>
                  <a:pt x="253689" y="1823198"/>
                </a:lnTo>
                <a:lnTo>
                  <a:pt x="269332" y="1829324"/>
                </a:lnTo>
                <a:lnTo>
                  <a:pt x="284975" y="1834995"/>
                </a:lnTo>
                <a:lnTo>
                  <a:pt x="301071" y="1840667"/>
                </a:lnTo>
                <a:lnTo>
                  <a:pt x="317394" y="1846338"/>
                </a:lnTo>
                <a:lnTo>
                  <a:pt x="334171" y="1851556"/>
                </a:lnTo>
                <a:lnTo>
                  <a:pt x="351174" y="1856774"/>
                </a:lnTo>
                <a:lnTo>
                  <a:pt x="368857" y="1861992"/>
                </a:lnTo>
                <a:lnTo>
                  <a:pt x="386541" y="1866983"/>
                </a:lnTo>
                <a:lnTo>
                  <a:pt x="404677" y="1871747"/>
                </a:lnTo>
                <a:lnTo>
                  <a:pt x="423268" y="1876738"/>
                </a:lnTo>
                <a:lnTo>
                  <a:pt x="441631" y="1881275"/>
                </a:lnTo>
                <a:lnTo>
                  <a:pt x="460901" y="1885813"/>
                </a:lnTo>
                <a:lnTo>
                  <a:pt x="480172" y="1890123"/>
                </a:lnTo>
                <a:lnTo>
                  <a:pt x="500122" y="1894207"/>
                </a:lnTo>
                <a:lnTo>
                  <a:pt x="519846" y="1898063"/>
                </a:lnTo>
                <a:lnTo>
                  <a:pt x="540250" y="1901920"/>
                </a:lnTo>
                <a:lnTo>
                  <a:pt x="560654" y="1905777"/>
                </a:lnTo>
                <a:lnTo>
                  <a:pt x="581511" y="1909180"/>
                </a:lnTo>
                <a:lnTo>
                  <a:pt x="602369" y="1912583"/>
                </a:lnTo>
                <a:lnTo>
                  <a:pt x="623679" y="1915986"/>
                </a:lnTo>
                <a:lnTo>
                  <a:pt x="645217" y="1918935"/>
                </a:lnTo>
                <a:lnTo>
                  <a:pt x="666981" y="1921884"/>
                </a:lnTo>
                <a:lnTo>
                  <a:pt x="688972" y="1924379"/>
                </a:lnTo>
                <a:lnTo>
                  <a:pt x="711189" y="1927102"/>
                </a:lnTo>
                <a:lnTo>
                  <a:pt x="733860" y="1929370"/>
                </a:lnTo>
                <a:lnTo>
                  <a:pt x="756531" y="1931639"/>
                </a:lnTo>
                <a:lnTo>
                  <a:pt x="779202" y="1933681"/>
                </a:lnTo>
                <a:lnTo>
                  <a:pt x="802554" y="1935496"/>
                </a:lnTo>
                <a:lnTo>
                  <a:pt x="825678" y="1937084"/>
                </a:lnTo>
                <a:lnTo>
                  <a:pt x="849029" y="1938672"/>
                </a:lnTo>
                <a:lnTo>
                  <a:pt x="872834" y="1939806"/>
                </a:lnTo>
                <a:lnTo>
                  <a:pt x="896865" y="1940941"/>
                </a:lnTo>
                <a:lnTo>
                  <a:pt x="920896" y="1941848"/>
                </a:lnTo>
                <a:lnTo>
                  <a:pt x="944701" y="1942529"/>
                </a:lnTo>
                <a:lnTo>
                  <a:pt x="969185" y="1942982"/>
                </a:lnTo>
                <a:lnTo>
                  <a:pt x="993670" y="1943209"/>
                </a:lnTo>
                <a:lnTo>
                  <a:pt x="1018381" y="1943436"/>
                </a:lnTo>
                <a:lnTo>
                  <a:pt x="1043093" y="1943209"/>
                </a:lnTo>
                <a:lnTo>
                  <a:pt x="1067578" y="1942982"/>
                </a:lnTo>
                <a:lnTo>
                  <a:pt x="1091835" y="1942529"/>
                </a:lnTo>
                <a:lnTo>
                  <a:pt x="1116093" y="1941848"/>
                </a:lnTo>
                <a:lnTo>
                  <a:pt x="1139898" y="1940941"/>
                </a:lnTo>
                <a:lnTo>
                  <a:pt x="1163703" y="1939806"/>
                </a:lnTo>
                <a:lnTo>
                  <a:pt x="1187507" y="1938672"/>
                </a:lnTo>
                <a:lnTo>
                  <a:pt x="1210858" y="1937084"/>
                </a:lnTo>
                <a:lnTo>
                  <a:pt x="1234436" y="1935496"/>
                </a:lnTo>
                <a:lnTo>
                  <a:pt x="1257334" y="1933681"/>
                </a:lnTo>
                <a:lnTo>
                  <a:pt x="1280232" y="1931639"/>
                </a:lnTo>
                <a:lnTo>
                  <a:pt x="1302903" y="1929370"/>
                </a:lnTo>
                <a:lnTo>
                  <a:pt x="1325347" y="1927102"/>
                </a:lnTo>
                <a:lnTo>
                  <a:pt x="1347565" y="1924379"/>
                </a:lnTo>
                <a:lnTo>
                  <a:pt x="1369782" y="1921884"/>
                </a:lnTo>
                <a:lnTo>
                  <a:pt x="1391319" y="1918935"/>
                </a:lnTo>
                <a:lnTo>
                  <a:pt x="1413084" y="1915986"/>
                </a:lnTo>
                <a:lnTo>
                  <a:pt x="1434168" y="1912583"/>
                </a:lnTo>
                <a:lnTo>
                  <a:pt x="1455252" y="1909180"/>
                </a:lnTo>
                <a:lnTo>
                  <a:pt x="1476109" y="1905777"/>
                </a:lnTo>
                <a:lnTo>
                  <a:pt x="1496513" y="1901920"/>
                </a:lnTo>
                <a:lnTo>
                  <a:pt x="1516917" y="1898063"/>
                </a:lnTo>
                <a:lnTo>
                  <a:pt x="1536867" y="1894207"/>
                </a:lnTo>
                <a:lnTo>
                  <a:pt x="1556364" y="1890123"/>
                </a:lnTo>
                <a:lnTo>
                  <a:pt x="1575635" y="1885813"/>
                </a:lnTo>
                <a:lnTo>
                  <a:pt x="1594905" y="1881275"/>
                </a:lnTo>
                <a:lnTo>
                  <a:pt x="1613722" y="1876738"/>
                </a:lnTo>
                <a:lnTo>
                  <a:pt x="1632086" y="1871747"/>
                </a:lnTo>
                <a:lnTo>
                  <a:pt x="1650222" y="1866983"/>
                </a:lnTo>
                <a:lnTo>
                  <a:pt x="1668133" y="1861992"/>
                </a:lnTo>
                <a:lnTo>
                  <a:pt x="1685589" y="1856774"/>
                </a:lnTo>
                <a:lnTo>
                  <a:pt x="1702592" y="1851556"/>
                </a:lnTo>
                <a:lnTo>
                  <a:pt x="1719369" y="1846338"/>
                </a:lnTo>
                <a:lnTo>
                  <a:pt x="1735919" y="1840667"/>
                </a:lnTo>
                <a:lnTo>
                  <a:pt x="1751789" y="1834995"/>
                </a:lnTo>
                <a:lnTo>
                  <a:pt x="1767658" y="1829324"/>
                </a:lnTo>
                <a:lnTo>
                  <a:pt x="1782848" y="1823198"/>
                </a:lnTo>
                <a:lnTo>
                  <a:pt x="1797811" y="1817073"/>
                </a:lnTo>
                <a:lnTo>
                  <a:pt x="1812320" y="1810948"/>
                </a:lnTo>
                <a:lnTo>
                  <a:pt x="1826603" y="1804822"/>
                </a:lnTo>
                <a:lnTo>
                  <a:pt x="1840205" y="1798243"/>
                </a:lnTo>
                <a:lnTo>
                  <a:pt x="1853581" y="1791891"/>
                </a:lnTo>
                <a:lnTo>
                  <a:pt x="1866504" y="1785312"/>
                </a:lnTo>
                <a:lnTo>
                  <a:pt x="1879199" y="1778733"/>
                </a:lnTo>
                <a:lnTo>
                  <a:pt x="1891215" y="1771700"/>
                </a:lnTo>
                <a:lnTo>
                  <a:pt x="1903004" y="1764667"/>
                </a:lnTo>
                <a:lnTo>
                  <a:pt x="1913886" y="1757862"/>
                </a:lnTo>
                <a:lnTo>
                  <a:pt x="1924768" y="1750829"/>
                </a:lnTo>
                <a:lnTo>
                  <a:pt x="1935197" y="1743569"/>
                </a:lnTo>
                <a:lnTo>
                  <a:pt x="1944945" y="1736310"/>
                </a:lnTo>
                <a:lnTo>
                  <a:pt x="1954467" y="1728823"/>
                </a:lnTo>
                <a:lnTo>
                  <a:pt x="1963536" y="1721337"/>
                </a:lnTo>
                <a:lnTo>
                  <a:pt x="1971697" y="1713850"/>
                </a:lnTo>
                <a:lnTo>
                  <a:pt x="1979859" y="1706137"/>
                </a:lnTo>
                <a:lnTo>
                  <a:pt x="1987113" y="1698423"/>
                </a:lnTo>
                <a:lnTo>
                  <a:pt x="1994141" y="1690710"/>
                </a:lnTo>
                <a:lnTo>
                  <a:pt x="2000716" y="1682770"/>
                </a:lnTo>
                <a:lnTo>
                  <a:pt x="2006611" y="1675056"/>
                </a:lnTo>
                <a:lnTo>
                  <a:pt x="2012278" y="1666889"/>
                </a:lnTo>
                <a:lnTo>
                  <a:pt x="2017039" y="1658722"/>
                </a:lnTo>
                <a:lnTo>
                  <a:pt x="2021573" y="1650782"/>
                </a:lnTo>
                <a:lnTo>
                  <a:pt x="2025427" y="1642388"/>
                </a:lnTo>
                <a:lnTo>
                  <a:pt x="2028375" y="1634221"/>
                </a:lnTo>
                <a:lnTo>
                  <a:pt x="2031322" y="1625600"/>
                </a:lnTo>
                <a:lnTo>
                  <a:pt x="2032682" y="1630364"/>
                </a:lnTo>
                <a:lnTo>
                  <a:pt x="2033589" y="1634901"/>
                </a:lnTo>
                <a:lnTo>
                  <a:pt x="2034723" y="1639666"/>
                </a:lnTo>
                <a:lnTo>
                  <a:pt x="2035403" y="1643976"/>
                </a:lnTo>
                <a:lnTo>
                  <a:pt x="2035856" y="1648740"/>
                </a:lnTo>
                <a:lnTo>
                  <a:pt x="2036536" y="1653277"/>
                </a:lnTo>
                <a:lnTo>
                  <a:pt x="2036763" y="1658042"/>
                </a:lnTo>
                <a:lnTo>
                  <a:pt x="2036763" y="1662579"/>
                </a:lnTo>
                <a:lnTo>
                  <a:pt x="2036763" y="1931866"/>
                </a:lnTo>
                <a:lnTo>
                  <a:pt x="2036763" y="1936176"/>
                </a:lnTo>
                <a:lnTo>
                  <a:pt x="2036536" y="1940941"/>
                </a:lnTo>
                <a:lnTo>
                  <a:pt x="2035856" y="1945478"/>
                </a:lnTo>
                <a:lnTo>
                  <a:pt x="2035403" y="1950015"/>
                </a:lnTo>
                <a:lnTo>
                  <a:pt x="2034723" y="1954552"/>
                </a:lnTo>
                <a:lnTo>
                  <a:pt x="2033816" y="1959090"/>
                </a:lnTo>
                <a:lnTo>
                  <a:pt x="2032909" y="1963627"/>
                </a:lnTo>
                <a:lnTo>
                  <a:pt x="2031549" y="1967937"/>
                </a:lnTo>
                <a:lnTo>
                  <a:pt x="2029962" y="1972475"/>
                </a:lnTo>
                <a:lnTo>
                  <a:pt x="2028375" y="1977012"/>
                </a:lnTo>
                <a:lnTo>
                  <a:pt x="2025201" y="1985860"/>
                </a:lnTo>
                <a:lnTo>
                  <a:pt x="2020893" y="1994480"/>
                </a:lnTo>
                <a:lnTo>
                  <a:pt x="2016132" y="2003101"/>
                </a:lnTo>
                <a:lnTo>
                  <a:pt x="2010691" y="2011949"/>
                </a:lnTo>
                <a:lnTo>
                  <a:pt x="2004797" y="2020343"/>
                </a:lnTo>
                <a:lnTo>
                  <a:pt x="1997996" y="2028964"/>
                </a:lnTo>
                <a:lnTo>
                  <a:pt x="1991194" y="2037131"/>
                </a:lnTo>
                <a:lnTo>
                  <a:pt x="1983259" y="2045298"/>
                </a:lnTo>
                <a:lnTo>
                  <a:pt x="1975098" y="2053692"/>
                </a:lnTo>
                <a:lnTo>
                  <a:pt x="1966029" y="2061632"/>
                </a:lnTo>
                <a:lnTo>
                  <a:pt x="1956734" y="2069572"/>
                </a:lnTo>
                <a:lnTo>
                  <a:pt x="1946759" y="2077739"/>
                </a:lnTo>
                <a:lnTo>
                  <a:pt x="1936331" y="2085453"/>
                </a:lnTo>
                <a:lnTo>
                  <a:pt x="1925448" y="2093166"/>
                </a:lnTo>
                <a:lnTo>
                  <a:pt x="1913659" y="2100653"/>
                </a:lnTo>
                <a:lnTo>
                  <a:pt x="1901871" y="2108139"/>
                </a:lnTo>
                <a:lnTo>
                  <a:pt x="1889175" y="2115626"/>
                </a:lnTo>
                <a:lnTo>
                  <a:pt x="1876252" y="2122885"/>
                </a:lnTo>
                <a:lnTo>
                  <a:pt x="1862876" y="2129691"/>
                </a:lnTo>
                <a:lnTo>
                  <a:pt x="1848820" y="2136951"/>
                </a:lnTo>
                <a:lnTo>
                  <a:pt x="1834311" y="2143757"/>
                </a:lnTo>
                <a:lnTo>
                  <a:pt x="1819575" y="2150336"/>
                </a:lnTo>
                <a:lnTo>
                  <a:pt x="1804159" y="2157142"/>
                </a:lnTo>
                <a:lnTo>
                  <a:pt x="1788515" y="2163494"/>
                </a:lnTo>
                <a:lnTo>
                  <a:pt x="1772192" y="2170073"/>
                </a:lnTo>
                <a:lnTo>
                  <a:pt x="1755416" y="2176198"/>
                </a:lnTo>
                <a:lnTo>
                  <a:pt x="1738413" y="2182323"/>
                </a:lnTo>
                <a:lnTo>
                  <a:pt x="1720956" y="2188222"/>
                </a:lnTo>
                <a:lnTo>
                  <a:pt x="1703046" y="2193894"/>
                </a:lnTo>
                <a:lnTo>
                  <a:pt x="1684682" y="2199565"/>
                </a:lnTo>
                <a:lnTo>
                  <a:pt x="1666319" y="2205010"/>
                </a:lnTo>
                <a:lnTo>
                  <a:pt x="1647049" y="2210455"/>
                </a:lnTo>
                <a:lnTo>
                  <a:pt x="1627778" y="2215672"/>
                </a:lnTo>
                <a:lnTo>
                  <a:pt x="1608054" y="2220890"/>
                </a:lnTo>
                <a:lnTo>
                  <a:pt x="1587877" y="2225428"/>
                </a:lnTo>
                <a:lnTo>
                  <a:pt x="1567247" y="2230419"/>
                </a:lnTo>
                <a:lnTo>
                  <a:pt x="1546389" y="2234729"/>
                </a:lnTo>
                <a:lnTo>
                  <a:pt x="1525079" y="2239039"/>
                </a:lnTo>
                <a:lnTo>
                  <a:pt x="1503768" y="2243350"/>
                </a:lnTo>
                <a:lnTo>
                  <a:pt x="1481777" y="2247433"/>
                </a:lnTo>
                <a:lnTo>
                  <a:pt x="1460013" y="2251063"/>
                </a:lnTo>
                <a:lnTo>
                  <a:pt x="1437568" y="2254920"/>
                </a:lnTo>
                <a:lnTo>
                  <a:pt x="1414897" y="2258323"/>
                </a:lnTo>
                <a:lnTo>
                  <a:pt x="1391773" y="2261499"/>
                </a:lnTo>
                <a:lnTo>
                  <a:pt x="1368422" y="2264675"/>
                </a:lnTo>
                <a:lnTo>
                  <a:pt x="1344844" y="2267397"/>
                </a:lnTo>
                <a:lnTo>
                  <a:pt x="1321266" y="2270120"/>
                </a:lnTo>
                <a:lnTo>
                  <a:pt x="1297235" y="2272615"/>
                </a:lnTo>
                <a:lnTo>
                  <a:pt x="1272750" y="2274884"/>
                </a:lnTo>
                <a:lnTo>
                  <a:pt x="1248265" y="2277152"/>
                </a:lnTo>
                <a:lnTo>
                  <a:pt x="1223554" y="2278967"/>
                </a:lnTo>
                <a:lnTo>
                  <a:pt x="1198389" y="2280329"/>
                </a:lnTo>
                <a:lnTo>
                  <a:pt x="1173451" y="2281917"/>
                </a:lnTo>
                <a:lnTo>
                  <a:pt x="1148060" y="2283278"/>
                </a:lnTo>
                <a:lnTo>
                  <a:pt x="1122441" y="2284185"/>
                </a:lnTo>
                <a:lnTo>
                  <a:pt x="1096597" y="2285093"/>
                </a:lnTo>
                <a:lnTo>
                  <a:pt x="1070525" y="2285546"/>
                </a:lnTo>
                <a:lnTo>
                  <a:pt x="1044680" y="2285773"/>
                </a:lnTo>
                <a:lnTo>
                  <a:pt x="1018381" y="2286000"/>
                </a:lnTo>
                <a:lnTo>
                  <a:pt x="992083" y="2285773"/>
                </a:lnTo>
                <a:lnTo>
                  <a:pt x="966011" y="2285546"/>
                </a:lnTo>
                <a:lnTo>
                  <a:pt x="939940" y="2285093"/>
                </a:lnTo>
                <a:lnTo>
                  <a:pt x="914095" y="2284185"/>
                </a:lnTo>
                <a:lnTo>
                  <a:pt x="888477" y="2283278"/>
                </a:lnTo>
                <a:lnTo>
                  <a:pt x="863312" y="2281917"/>
                </a:lnTo>
                <a:lnTo>
                  <a:pt x="838147" y="2280329"/>
                </a:lnTo>
                <a:lnTo>
                  <a:pt x="812982" y="2278967"/>
                </a:lnTo>
                <a:lnTo>
                  <a:pt x="788271" y="2277152"/>
                </a:lnTo>
                <a:lnTo>
                  <a:pt x="763786" y="2274884"/>
                </a:lnTo>
                <a:lnTo>
                  <a:pt x="739528" y="2272615"/>
                </a:lnTo>
                <a:lnTo>
                  <a:pt x="715497" y="2270120"/>
                </a:lnTo>
                <a:lnTo>
                  <a:pt x="691692" y="2267397"/>
                </a:lnTo>
                <a:lnTo>
                  <a:pt x="668115" y="2264675"/>
                </a:lnTo>
                <a:lnTo>
                  <a:pt x="644990" y="2261499"/>
                </a:lnTo>
                <a:lnTo>
                  <a:pt x="621866" y="2258323"/>
                </a:lnTo>
                <a:lnTo>
                  <a:pt x="599195" y="2254920"/>
                </a:lnTo>
                <a:lnTo>
                  <a:pt x="576750" y="2251063"/>
                </a:lnTo>
                <a:lnTo>
                  <a:pt x="554759" y="2247433"/>
                </a:lnTo>
                <a:lnTo>
                  <a:pt x="532995" y="2243350"/>
                </a:lnTo>
                <a:lnTo>
                  <a:pt x="511458" y="2239039"/>
                </a:lnTo>
                <a:lnTo>
                  <a:pt x="490147" y="2234729"/>
                </a:lnTo>
                <a:lnTo>
                  <a:pt x="469290" y="2230419"/>
                </a:lnTo>
                <a:lnTo>
                  <a:pt x="448886" y="2225428"/>
                </a:lnTo>
                <a:lnTo>
                  <a:pt x="428935" y="2220890"/>
                </a:lnTo>
                <a:lnTo>
                  <a:pt x="408985" y="2215672"/>
                </a:lnTo>
                <a:lnTo>
                  <a:pt x="389715" y="2210455"/>
                </a:lnTo>
                <a:lnTo>
                  <a:pt x="370671" y="2205010"/>
                </a:lnTo>
                <a:lnTo>
                  <a:pt x="352081" y="2199565"/>
                </a:lnTo>
                <a:lnTo>
                  <a:pt x="333717" y="2193894"/>
                </a:lnTo>
                <a:lnTo>
                  <a:pt x="315580" y="2188222"/>
                </a:lnTo>
                <a:lnTo>
                  <a:pt x="298124" y="2182323"/>
                </a:lnTo>
                <a:lnTo>
                  <a:pt x="281120" y="2176198"/>
                </a:lnTo>
                <a:lnTo>
                  <a:pt x="264571" y="2170073"/>
                </a:lnTo>
                <a:lnTo>
                  <a:pt x="248474" y="2163494"/>
                </a:lnTo>
                <a:lnTo>
                  <a:pt x="232605" y="2157142"/>
                </a:lnTo>
                <a:lnTo>
                  <a:pt x="217188" y="2150336"/>
                </a:lnTo>
                <a:lnTo>
                  <a:pt x="202225" y="2143757"/>
                </a:lnTo>
                <a:lnTo>
                  <a:pt x="187716" y="2136951"/>
                </a:lnTo>
                <a:lnTo>
                  <a:pt x="173887" y="2129691"/>
                </a:lnTo>
                <a:lnTo>
                  <a:pt x="160511" y="2122885"/>
                </a:lnTo>
                <a:lnTo>
                  <a:pt x="147362" y="2115626"/>
                </a:lnTo>
                <a:lnTo>
                  <a:pt x="134892" y="2108139"/>
                </a:lnTo>
                <a:lnTo>
                  <a:pt x="122877" y="2100653"/>
                </a:lnTo>
                <a:lnTo>
                  <a:pt x="111541" y="2093166"/>
                </a:lnTo>
                <a:lnTo>
                  <a:pt x="100433" y="2085453"/>
                </a:lnTo>
                <a:lnTo>
                  <a:pt x="90004" y="2077739"/>
                </a:lnTo>
                <a:lnTo>
                  <a:pt x="80029" y="2069572"/>
                </a:lnTo>
                <a:lnTo>
                  <a:pt x="70734" y="2061632"/>
                </a:lnTo>
                <a:lnTo>
                  <a:pt x="61665" y="2053692"/>
                </a:lnTo>
                <a:lnTo>
                  <a:pt x="53504" y="2045298"/>
                </a:lnTo>
                <a:lnTo>
                  <a:pt x="45795" y="2037131"/>
                </a:lnTo>
                <a:lnTo>
                  <a:pt x="38541" y="2028964"/>
                </a:lnTo>
                <a:lnTo>
                  <a:pt x="31966" y="2020343"/>
                </a:lnTo>
                <a:lnTo>
                  <a:pt x="26072" y="2011949"/>
                </a:lnTo>
                <a:lnTo>
                  <a:pt x="20631" y="2003101"/>
                </a:lnTo>
                <a:lnTo>
                  <a:pt x="15870" y="1994480"/>
                </a:lnTo>
                <a:lnTo>
                  <a:pt x="11562" y="1985860"/>
                </a:lnTo>
                <a:lnTo>
                  <a:pt x="8162" y="1977012"/>
                </a:lnTo>
                <a:lnTo>
                  <a:pt x="6575" y="1972475"/>
                </a:lnTo>
                <a:lnTo>
                  <a:pt x="5214" y="1967937"/>
                </a:lnTo>
                <a:lnTo>
                  <a:pt x="3854" y="1963627"/>
                </a:lnTo>
                <a:lnTo>
                  <a:pt x="2947" y="1959090"/>
                </a:lnTo>
                <a:lnTo>
                  <a:pt x="2040" y="1954552"/>
                </a:lnTo>
                <a:lnTo>
                  <a:pt x="1360" y="1950015"/>
                </a:lnTo>
                <a:lnTo>
                  <a:pt x="907" y="1945478"/>
                </a:lnTo>
                <a:lnTo>
                  <a:pt x="227" y="1940941"/>
                </a:lnTo>
                <a:lnTo>
                  <a:pt x="0" y="1936176"/>
                </a:lnTo>
                <a:lnTo>
                  <a:pt x="0" y="1931866"/>
                </a:lnTo>
                <a:lnTo>
                  <a:pt x="0" y="1662579"/>
                </a:lnTo>
                <a:lnTo>
                  <a:pt x="0" y="1658042"/>
                </a:lnTo>
                <a:lnTo>
                  <a:pt x="227" y="1653277"/>
                </a:lnTo>
                <a:lnTo>
                  <a:pt x="907" y="1648740"/>
                </a:lnTo>
                <a:lnTo>
                  <a:pt x="1360" y="1643976"/>
                </a:lnTo>
                <a:lnTo>
                  <a:pt x="2040" y="1639666"/>
                </a:lnTo>
                <a:lnTo>
                  <a:pt x="3174" y="1634901"/>
                </a:lnTo>
                <a:lnTo>
                  <a:pt x="4081" y="1630364"/>
                </a:lnTo>
                <a:lnTo>
                  <a:pt x="5441" y="1625600"/>
                </a:lnTo>
                <a:close/>
                <a:moveTo>
                  <a:pt x="495361" y="1497574"/>
                </a:moveTo>
                <a:lnTo>
                  <a:pt x="495361" y="1761643"/>
                </a:lnTo>
                <a:lnTo>
                  <a:pt x="511685" y="1765273"/>
                </a:lnTo>
                <a:lnTo>
                  <a:pt x="528008" y="1768449"/>
                </a:lnTo>
                <a:lnTo>
                  <a:pt x="561787" y="1775028"/>
                </a:lnTo>
                <a:lnTo>
                  <a:pt x="596474" y="1780926"/>
                </a:lnTo>
                <a:lnTo>
                  <a:pt x="631614" y="1786371"/>
                </a:lnTo>
                <a:lnTo>
                  <a:pt x="631614" y="1522075"/>
                </a:lnTo>
                <a:lnTo>
                  <a:pt x="596474" y="1516857"/>
                </a:lnTo>
                <a:lnTo>
                  <a:pt x="561787" y="1510732"/>
                </a:lnTo>
                <a:lnTo>
                  <a:pt x="528008" y="1504379"/>
                </a:lnTo>
                <a:lnTo>
                  <a:pt x="495361" y="1497574"/>
                </a:lnTo>
                <a:close/>
                <a:moveTo>
                  <a:pt x="295403" y="1440631"/>
                </a:moveTo>
                <a:lnTo>
                  <a:pt x="295403" y="1705154"/>
                </a:lnTo>
                <a:lnTo>
                  <a:pt x="311273" y="1710826"/>
                </a:lnTo>
                <a:lnTo>
                  <a:pt x="327596" y="1716270"/>
                </a:lnTo>
                <a:lnTo>
                  <a:pt x="343919" y="1721488"/>
                </a:lnTo>
                <a:lnTo>
                  <a:pt x="360696" y="1726706"/>
                </a:lnTo>
                <a:lnTo>
                  <a:pt x="378152" y="1731924"/>
                </a:lnTo>
                <a:lnTo>
                  <a:pt x="395609" y="1737142"/>
                </a:lnTo>
                <a:lnTo>
                  <a:pt x="413292" y="1741906"/>
                </a:lnTo>
                <a:lnTo>
                  <a:pt x="431429" y="1746670"/>
                </a:lnTo>
                <a:lnTo>
                  <a:pt x="431429" y="1482374"/>
                </a:lnTo>
                <a:lnTo>
                  <a:pt x="413292" y="1477836"/>
                </a:lnTo>
                <a:lnTo>
                  <a:pt x="395609" y="1472845"/>
                </a:lnTo>
                <a:lnTo>
                  <a:pt x="378152" y="1467628"/>
                </a:lnTo>
                <a:lnTo>
                  <a:pt x="360696" y="1462637"/>
                </a:lnTo>
                <a:lnTo>
                  <a:pt x="343919" y="1457419"/>
                </a:lnTo>
                <a:lnTo>
                  <a:pt x="327596" y="1451974"/>
                </a:lnTo>
                <a:lnTo>
                  <a:pt x="311273" y="1446302"/>
                </a:lnTo>
                <a:lnTo>
                  <a:pt x="295403" y="1440631"/>
                </a:lnTo>
                <a:close/>
                <a:moveTo>
                  <a:pt x="1857435" y="1390267"/>
                </a:moveTo>
                <a:lnTo>
                  <a:pt x="1842246" y="1397980"/>
                </a:lnTo>
                <a:lnTo>
                  <a:pt x="1826603" y="1405921"/>
                </a:lnTo>
                <a:lnTo>
                  <a:pt x="1810280" y="1413407"/>
                </a:lnTo>
                <a:lnTo>
                  <a:pt x="1793503" y="1420440"/>
                </a:lnTo>
                <a:lnTo>
                  <a:pt x="1776273" y="1427700"/>
                </a:lnTo>
                <a:lnTo>
                  <a:pt x="1758590" y="1434732"/>
                </a:lnTo>
                <a:lnTo>
                  <a:pt x="1740226" y="1441311"/>
                </a:lnTo>
                <a:lnTo>
                  <a:pt x="1721409" y="1448117"/>
                </a:lnTo>
                <a:lnTo>
                  <a:pt x="1721409" y="1712187"/>
                </a:lnTo>
                <a:lnTo>
                  <a:pt x="1740226" y="1705608"/>
                </a:lnTo>
                <a:lnTo>
                  <a:pt x="1758590" y="1698575"/>
                </a:lnTo>
                <a:lnTo>
                  <a:pt x="1776273" y="1691542"/>
                </a:lnTo>
                <a:lnTo>
                  <a:pt x="1793503" y="1684736"/>
                </a:lnTo>
                <a:lnTo>
                  <a:pt x="1810280" y="1677250"/>
                </a:lnTo>
                <a:lnTo>
                  <a:pt x="1826603" y="1669990"/>
                </a:lnTo>
                <a:lnTo>
                  <a:pt x="1842246" y="1662277"/>
                </a:lnTo>
                <a:lnTo>
                  <a:pt x="1857435" y="1654563"/>
                </a:lnTo>
                <a:lnTo>
                  <a:pt x="1857435" y="1390267"/>
                </a:lnTo>
                <a:close/>
                <a:moveTo>
                  <a:pt x="95445" y="1337181"/>
                </a:moveTo>
                <a:lnTo>
                  <a:pt x="95445" y="1601250"/>
                </a:lnTo>
                <a:lnTo>
                  <a:pt x="102473" y="1606468"/>
                </a:lnTo>
                <a:lnTo>
                  <a:pt x="109501" y="1611913"/>
                </a:lnTo>
                <a:lnTo>
                  <a:pt x="116756" y="1617131"/>
                </a:lnTo>
                <a:lnTo>
                  <a:pt x="124237" y="1621895"/>
                </a:lnTo>
                <a:lnTo>
                  <a:pt x="132172" y="1627113"/>
                </a:lnTo>
                <a:lnTo>
                  <a:pt x="140107" y="1632104"/>
                </a:lnTo>
                <a:lnTo>
                  <a:pt x="156883" y="1642086"/>
                </a:lnTo>
                <a:lnTo>
                  <a:pt x="174340" y="1651614"/>
                </a:lnTo>
                <a:lnTo>
                  <a:pt x="192704" y="1661142"/>
                </a:lnTo>
                <a:lnTo>
                  <a:pt x="211747" y="1670217"/>
                </a:lnTo>
                <a:lnTo>
                  <a:pt x="231698" y="1679291"/>
                </a:lnTo>
                <a:lnTo>
                  <a:pt x="231698" y="1415222"/>
                </a:lnTo>
                <a:lnTo>
                  <a:pt x="211747" y="1406148"/>
                </a:lnTo>
                <a:lnTo>
                  <a:pt x="192704" y="1397073"/>
                </a:lnTo>
                <a:lnTo>
                  <a:pt x="174340" y="1387545"/>
                </a:lnTo>
                <a:lnTo>
                  <a:pt x="156883" y="1378016"/>
                </a:lnTo>
                <a:lnTo>
                  <a:pt x="140107" y="1367808"/>
                </a:lnTo>
                <a:lnTo>
                  <a:pt x="132172" y="1363043"/>
                </a:lnTo>
                <a:lnTo>
                  <a:pt x="124237" y="1357826"/>
                </a:lnTo>
                <a:lnTo>
                  <a:pt x="116756" y="1352608"/>
                </a:lnTo>
                <a:lnTo>
                  <a:pt x="109501" y="1347844"/>
                </a:lnTo>
                <a:lnTo>
                  <a:pt x="102473" y="1342399"/>
                </a:lnTo>
                <a:lnTo>
                  <a:pt x="95445" y="1337181"/>
                </a:lnTo>
                <a:close/>
                <a:moveTo>
                  <a:pt x="5441" y="1185863"/>
                </a:moveTo>
                <a:lnTo>
                  <a:pt x="8162" y="1194257"/>
                </a:lnTo>
                <a:lnTo>
                  <a:pt x="11336" y="1202651"/>
                </a:lnTo>
                <a:lnTo>
                  <a:pt x="15190" y="1210818"/>
                </a:lnTo>
                <a:lnTo>
                  <a:pt x="19724" y="1218758"/>
                </a:lnTo>
                <a:lnTo>
                  <a:pt x="24485" y="1227152"/>
                </a:lnTo>
                <a:lnTo>
                  <a:pt x="29926" y="1235092"/>
                </a:lnTo>
                <a:lnTo>
                  <a:pt x="35820" y="1242806"/>
                </a:lnTo>
                <a:lnTo>
                  <a:pt x="42395" y="1250746"/>
                </a:lnTo>
                <a:lnTo>
                  <a:pt x="49423" y="1258459"/>
                </a:lnTo>
                <a:lnTo>
                  <a:pt x="56904" y="1266173"/>
                </a:lnTo>
                <a:lnTo>
                  <a:pt x="64839" y="1274113"/>
                </a:lnTo>
                <a:lnTo>
                  <a:pt x="73227" y="1281373"/>
                </a:lnTo>
                <a:lnTo>
                  <a:pt x="82296" y="1288859"/>
                </a:lnTo>
                <a:lnTo>
                  <a:pt x="91591" y="1296119"/>
                </a:lnTo>
                <a:lnTo>
                  <a:pt x="101566" y="1303605"/>
                </a:lnTo>
                <a:lnTo>
                  <a:pt x="111995" y="1310865"/>
                </a:lnTo>
                <a:lnTo>
                  <a:pt x="122650" y="1317898"/>
                </a:lnTo>
                <a:lnTo>
                  <a:pt x="133986" y="1324930"/>
                </a:lnTo>
                <a:lnTo>
                  <a:pt x="145548" y="1331736"/>
                </a:lnTo>
                <a:lnTo>
                  <a:pt x="157563" y="1338542"/>
                </a:lnTo>
                <a:lnTo>
                  <a:pt x="170259" y="1345121"/>
                </a:lnTo>
                <a:lnTo>
                  <a:pt x="183182" y="1351927"/>
                </a:lnTo>
                <a:lnTo>
                  <a:pt x="196558" y="1358279"/>
                </a:lnTo>
                <a:lnTo>
                  <a:pt x="210160" y="1364858"/>
                </a:lnTo>
                <a:lnTo>
                  <a:pt x="224443" y="1370984"/>
                </a:lnTo>
                <a:lnTo>
                  <a:pt x="238726" y="1377109"/>
                </a:lnTo>
                <a:lnTo>
                  <a:pt x="253689" y="1383234"/>
                </a:lnTo>
                <a:lnTo>
                  <a:pt x="269332" y="1389133"/>
                </a:lnTo>
                <a:lnTo>
                  <a:pt x="284975" y="1395031"/>
                </a:lnTo>
                <a:lnTo>
                  <a:pt x="301071" y="1400703"/>
                </a:lnTo>
                <a:lnTo>
                  <a:pt x="317394" y="1406148"/>
                </a:lnTo>
                <a:lnTo>
                  <a:pt x="334171" y="1411592"/>
                </a:lnTo>
                <a:lnTo>
                  <a:pt x="351174" y="1416810"/>
                </a:lnTo>
                <a:lnTo>
                  <a:pt x="368857" y="1422028"/>
                </a:lnTo>
                <a:lnTo>
                  <a:pt x="386541" y="1427019"/>
                </a:lnTo>
                <a:lnTo>
                  <a:pt x="404677" y="1431783"/>
                </a:lnTo>
                <a:lnTo>
                  <a:pt x="423268" y="1436774"/>
                </a:lnTo>
                <a:lnTo>
                  <a:pt x="441631" y="1441085"/>
                </a:lnTo>
                <a:lnTo>
                  <a:pt x="460901" y="1445849"/>
                </a:lnTo>
                <a:lnTo>
                  <a:pt x="480172" y="1449932"/>
                </a:lnTo>
                <a:lnTo>
                  <a:pt x="500122" y="1454243"/>
                </a:lnTo>
                <a:lnTo>
                  <a:pt x="519846" y="1458099"/>
                </a:lnTo>
                <a:lnTo>
                  <a:pt x="540250" y="1461956"/>
                </a:lnTo>
                <a:lnTo>
                  <a:pt x="560654" y="1465586"/>
                </a:lnTo>
                <a:lnTo>
                  <a:pt x="581511" y="1469216"/>
                </a:lnTo>
                <a:lnTo>
                  <a:pt x="602369" y="1472619"/>
                </a:lnTo>
                <a:lnTo>
                  <a:pt x="623679" y="1476021"/>
                </a:lnTo>
                <a:lnTo>
                  <a:pt x="645217" y="1479198"/>
                </a:lnTo>
                <a:lnTo>
                  <a:pt x="666981" y="1481920"/>
                </a:lnTo>
                <a:lnTo>
                  <a:pt x="688972" y="1484415"/>
                </a:lnTo>
                <a:lnTo>
                  <a:pt x="711189" y="1487138"/>
                </a:lnTo>
                <a:lnTo>
                  <a:pt x="733860" y="1489406"/>
                </a:lnTo>
                <a:lnTo>
                  <a:pt x="756531" y="1491675"/>
                </a:lnTo>
                <a:lnTo>
                  <a:pt x="779202" y="1493717"/>
                </a:lnTo>
                <a:lnTo>
                  <a:pt x="802554" y="1495532"/>
                </a:lnTo>
                <a:lnTo>
                  <a:pt x="825678" y="1497120"/>
                </a:lnTo>
                <a:lnTo>
                  <a:pt x="849029" y="1498708"/>
                </a:lnTo>
                <a:lnTo>
                  <a:pt x="872834" y="1500069"/>
                </a:lnTo>
                <a:lnTo>
                  <a:pt x="896865" y="1500976"/>
                </a:lnTo>
                <a:lnTo>
                  <a:pt x="920896" y="1501884"/>
                </a:lnTo>
                <a:lnTo>
                  <a:pt x="944701" y="1502565"/>
                </a:lnTo>
                <a:lnTo>
                  <a:pt x="969185" y="1503018"/>
                </a:lnTo>
                <a:lnTo>
                  <a:pt x="993670" y="1503245"/>
                </a:lnTo>
                <a:lnTo>
                  <a:pt x="1018381" y="1503699"/>
                </a:lnTo>
                <a:lnTo>
                  <a:pt x="1043093" y="1503245"/>
                </a:lnTo>
                <a:lnTo>
                  <a:pt x="1067578" y="1503018"/>
                </a:lnTo>
                <a:lnTo>
                  <a:pt x="1091835" y="1502565"/>
                </a:lnTo>
                <a:lnTo>
                  <a:pt x="1116093" y="1501884"/>
                </a:lnTo>
                <a:lnTo>
                  <a:pt x="1139898" y="1500976"/>
                </a:lnTo>
                <a:lnTo>
                  <a:pt x="1163703" y="1500069"/>
                </a:lnTo>
                <a:lnTo>
                  <a:pt x="1187507" y="1498708"/>
                </a:lnTo>
                <a:lnTo>
                  <a:pt x="1210858" y="1497120"/>
                </a:lnTo>
                <a:lnTo>
                  <a:pt x="1234436" y="1495532"/>
                </a:lnTo>
                <a:lnTo>
                  <a:pt x="1257334" y="1493717"/>
                </a:lnTo>
                <a:lnTo>
                  <a:pt x="1280232" y="1491675"/>
                </a:lnTo>
                <a:lnTo>
                  <a:pt x="1302903" y="1489406"/>
                </a:lnTo>
                <a:lnTo>
                  <a:pt x="1325347" y="1487138"/>
                </a:lnTo>
                <a:lnTo>
                  <a:pt x="1347565" y="1484415"/>
                </a:lnTo>
                <a:lnTo>
                  <a:pt x="1369782" y="1481920"/>
                </a:lnTo>
                <a:lnTo>
                  <a:pt x="1391319" y="1479198"/>
                </a:lnTo>
                <a:lnTo>
                  <a:pt x="1413084" y="1476021"/>
                </a:lnTo>
                <a:lnTo>
                  <a:pt x="1434168" y="1472619"/>
                </a:lnTo>
                <a:lnTo>
                  <a:pt x="1455252" y="1469216"/>
                </a:lnTo>
                <a:lnTo>
                  <a:pt x="1476109" y="1465586"/>
                </a:lnTo>
                <a:lnTo>
                  <a:pt x="1496513" y="1461956"/>
                </a:lnTo>
                <a:lnTo>
                  <a:pt x="1516917" y="1458099"/>
                </a:lnTo>
                <a:lnTo>
                  <a:pt x="1536867" y="1454243"/>
                </a:lnTo>
                <a:lnTo>
                  <a:pt x="1556364" y="1449932"/>
                </a:lnTo>
                <a:lnTo>
                  <a:pt x="1575635" y="1445849"/>
                </a:lnTo>
                <a:lnTo>
                  <a:pt x="1594905" y="1441085"/>
                </a:lnTo>
                <a:lnTo>
                  <a:pt x="1613722" y="1436774"/>
                </a:lnTo>
                <a:lnTo>
                  <a:pt x="1632086" y="1431783"/>
                </a:lnTo>
                <a:lnTo>
                  <a:pt x="1650222" y="1427019"/>
                </a:lnTo>
                <a:lnTo>
                  <a:pt x="1668133" y="1422028"/>
                </a:lnTo>
                <a:lnTo>
                  <a:pt x="1685589" y="1416810"/>
                </a:lnTo>
                <a:lnTo>
                  <a:pt x="1702592" y="1411592"/>
                </a:lnTo>
                <a:lnTo>
                  <a:pt x="1719369" y="1406148"/>
                </a:lnTo>
                <a:lnTo>
                  <a:pt x="1735919" y="1400703"/>
                </a:lnTo>
                <a:lnTo>
                  <a:pt x="1751789" y="1395031"/>
                </a:lnTo>
                <a:lnTo>
                  <a:pt x="1767658" y="1389133"/>
                </a:lnTo>
                <a:lnTo>
                  <a:pt x="1782848" y="1383234"/>
                </a:lnTo>
                <a:lnTo>
                  <a:pt x="1797811" y="1377109"/>
                </a:lnTo>
                <a:lnTo>
                  <a:pt x="1812320" y="1370984"/>
                </a:lnTo>
                <a:lnTo>
                  <a:pt x="1826603" y="1364858"/>
                </a:lnTo>
                <a:lnTo>
                  <a:pt x="1840205" y="1358279"/>
                </a:lnTo>
                <a:lnTo>
                  <a:pt x="1853581" y="1351927"/>
                </a:lnTo>
                <a:lnTo>
                  <a:pt x="1866504" y="1345121"/>
                </a:lnTo>
                <a:lnTo>
                  <a:pt x="1879199" y="1338542"/>
                </a:lnTo>
                <a:lnTo>
                  <a:pt x="1891215" y="1331736"/>
                </a:lnTo>
                <a:lnTo>
                  <a:pt x="1903004" y="1324930"/>
                </a:lnTo>
                <a:lnTo>
                  <a:pt x="1913886" y="1317898"/>
                </a:lnTo>
                <a:lnTo>
                  <a:pt x="1924768" y="1310865"/>
                </a:lnTo>
                <a:lnTo>
                  <a:pt x="1935197" y="1303605"/>
                </a:lnTo>
                <a:lnTo>
                  <a:pt x="1944945" y="1296119"/>
                </a:lnTo>
                <a:lnTo>
                  <a:pt x="1954467" y="1288859"/>
                </a:lnTo>
                <a:lnTo>
                  <a:pt x="1963536" y="1281373"/>
                </a:lnTo>
                <a:lnTo>
                  <a:pt x="1971697" y="1274113"/>
                </a:lnTo>
                <a:lnTo>
                  <a:pt x="1979859" y="1266173"/>
                </a:lnTo>
                <a:lnTo>
                  <a:pt x="1987113" y="1258459"/>
                </a:lnTo>
                <a:lnTo>
                  <a:pt x="1994141" y="1250746"/>
                </a:lnTo>
                <a:lnTo>
                  <a:pt x="2000716" y="1242806"/>
                </a:lnTo>
                <a:lnTo>
                  <a:pt x="2006611" y="1235092"/>
                </a:lnTo>
                <a:lnTo>
                  <a:pt x="2012278" y="1227152"/>
                </a:lnTo>
                <a:lnTo>
                  <a:pt x="2017039" y="1218758"/>
                </a:lnTo>
                <a:lnTo>
                  <a:pt x="2021573" y="1210818"/>
                </a:lnTo>
                <a:lnTo>
                  <a:pt x="2025427" y="1202651"/>
                </a:lnTo>
                <a:lnTo>
                  <a:pt x="2028375" y="1194257"/>
                </a:lnTo>
                <a:lnTo>
                  <a:pt x="2031322" y="1185863"/>
                </a:lnTo>
                <a:lnTo>
                  <a:pt x="2032682" y="1190400"/>
                </a:lnTo>
                <a:lnTo>
                  <a:pt x="2033589" y="1195164"/>
                </a:lnTo>
                <a:lnTo>
                  <a:pt x="2034723" y="1199475"/>
                </a:lnTo>
                <a:lnTo>
                  <a:pt x="2035403" y="1204012"/>
                </a:lnTo>
                <a:lnTo>
                  <a:pt x="2035856" y="1208776"/>
                </a:lnTo>
                <a:lnTo>
                  <a:pt x="2036536" y="1213313"/>
                </a:lnTo>
                <a:lnTo>
                  <a:pt x="2036763" y="1218078"/>
                </a:lnTo>
                <a:lnTo>
                  <a:pt x="2036763" y="1222615"/>
                </a:lnTo>
                <a:lnTo>
                  <a:pt x="2036763" y="1491675"/>
                </a:lnTo>
                <a:lnTo>
                  <a:pt x="2036763" y="1496439"/>
                </a:lnTo>
                <a:lnTo>
                  <a:pt x="2036536" y="1500976"/>
                </a:lnTo>
                <a:lnTo>
                  <a:pt x="2035856" y="1505741"/>
                </a:lnTo>
                <a:lnTo>
                  <a:pt x="2035403" y="1510051"/>
                </a:lnTo>
                <a:lnTo>
                  <a:pt x="2034723" y="1514588"/>
                </a:lnTo>
                <a:lnTo>
                  <a:pt x="2033816" y="1519126"/>
                </a:lnTo>
                <a:lnTo>
                  <a:pt x="2032909" y="1523663"/>
                </a:lnTo>
                <a:lnTo>
                  <a:pt x="2031549" y="1528200"/>
                </a:lnTo>
                <a:lnTo>
                  <a:pt x="2029962" y="1532511"/>
                </a:lnTo>
                <a:lnTo>
                  <a:pt x="2028375" y="1536821"/>
                </a:lnTo>
                <a:lnTo>
                  <a:pt x="2025201" y="1545895"/>
                </a:lnTo>
                <a:lnTo>
                  <a:pt x="2020893" y="1554743"/>
                </a:lnTo>
                <a:lnTo>
                  <a:pt x="2016132" y="1563137"/>
                </a:lnTo>
                <a:lnTo>
                  <a:pt x="2010691" y="1571985"/>
                </a:lnTo>
                <a:lnTo>
                  <a:pt x="2004797" y="1580379"/>
                </a:lnTo>
                <a:lnTo>
                  <a:pt x="1997996" y="1589000"/>
                </a:lnTo>
                <a:lnTo>
                  <a:pt x="1991194" y="1597167"/>
                </a:lnTo>
                <a:lnTo>
                  <a:pt x="1983259" y="1605561"/>
                </a:lnTo>
                <a:lnTo>
                  <a:pt x="1975098" y="1613728"/>
                </a:lnTo>
                <a:lnTo>
                  <a:pt x="1966029" y="1621668"/>
                </a:lnTo>
                <a:lnTo>
                  <a:pt x="1956734" y="1629835"/>
                </a:lnTo>
                <a:lnTo>
                  <a:pt x="1946759" y="1637775"/>
                </a:lnTo>
                <a:lnTo>
                  <a:pt x="1936331" y="1645489"/>
                </a:lnTo>
                <a:lnTo>
                  <a:pt x="1925448" y="1653202"/>
                </a:lnTo>
                <a:lnTo>
                  <a:pt x="1913659" y="1660689"/>
                </a:lnTo>
                <a:lnTo>
                  <a:pt x="1901871" y="1668175"/>
                </a:lnTo>
                <a:lnTo>
                  <a:pt x="1889175" y="1675662"/>
                </a:lnTo>
                <a:lnTo>
                  <a:pt x="1876252" y="1682921"/>
                </a:lnTo>
                <a:lnTo>
                  <a:pt x="1862876" y="1690181"/>
                </a:lnTo>
                <a:lnTo>
                  <a:pt x="1848820" y="1696987"/>
                </a:lnTo>
                <a:lnTo>
                  <a:pt x="1834311" y="1703793"/>
                </a:lnTo>
                <a:lnTo>
                  <a:pt x="1819575" y="1710826"/>
                </a:lnTo>
                <a:lnTo>
                  <a:pt x="1804159" y="1717178"/>
                </a:lnTo>
                <a:lnTo>
                  <a:pt x="1788515" y="1723984"/>
                </a:lnTo>
                <a:lnTo>
                  <a:pt x="1772192" y="1730109"/>
                </a:lnTo>
                <a:lnTo>
                  <a:pt x="1755416" y="1736234"/>
                </a:lnTo>
                <a:lnTo>
                  <a:pt x="1738413" y="1742360"/>
                </a:lnTo>
                <a:lnTo>
                  <a:pt x="1720956" y="1748485"/>
                </a:lnTo>
                <a:lnTo>
                  <a:pt x="1703046" y="1754156"/>
                </a:lnTo>
                <a:lnTo>
                  <a:pt x="1684682" y="1759828"/>
                </a:lnTo>
                <a:lnTo>
                  <a:pt x="1666319" y="1765500"/>
                </a:lnTo>
                <a:lnTo>
                  <a:pt x="1647049" y="1770491"/>
                </a:lnTo>
                <a:lnTo>
                  <a:pt x="1627778" y="1775709"/>
                </a:lnTo>
                <a:lnTo>
                  <a:pt x="1608054" y="1780926"/>
                </a:lnTo>
                <a:lnTo>
                  <a:pt x="1587877" y="1785917"/>
                </a:lnTo>
                <a:lnTo>
                  <a:pt x="1567247" y="1790455"/>
                </a:lnTo>
                <a:lnTo>
                  <a:pt x="1546389" y="1794765"/>
                </a:lnTo>
                <a:lnTo>
                  <a:pt x="1525079" y="1799302"/>
                </a:lnTo>
                <a:lnTo>
                  <a:pt x="1503768" y="1803386"/>
                </a:lnTo>
                <a:lnTo>
                  <a:pt x="1481777" y="1807469"/>
                </a:lnTo>
                <a:lnTo>
                  <a:pt x="1460013" y="1811326"/>
                </a:lnTo>
                <a:lnTo>
                  <a:pt x="1437568" y="1814956"/>
                </a:lnTo>
                <a:lnTo>
                  <a:pt x="1414897" y="1818359"/>
                </a:lnTo>
                <a:lnTo>
                  <a:pt x="1391773" y="1821762"/>
                </a:lnTo>
                <a:lnTo>
                  <a:pt x="1368422" y="1824711"/>
                </a:lnTo>
                <a:lnTo>
                  <a:pt x="1344844" y="1827660"/>
                </a:lnTo>
                <a:lnTo>
                  <a:pt x="1321266" y="1830156"/>
                </a:lnTo>
                <a:lnTo>
                  <a:pt x="1297235" y="1832651"/>
                </a:lnTo>
                <a:lnTo>
                  <a:pt x="1272750" y="1835147"/>
                </a:lnTo>
                <a:lnTo>
                  <a:pt x="1248265" y="1837189"/>
                </a:lnTo>
                <a:lnTo>
                  <a:pt x="1223554" y="1839003"/>
                </a:lnTo>
                <a:lnTo>
                  <a:pt x="1198389" y="1840818"/>
                </a:lnTo>
                <a:lnTo>
                  <a:pt x="1173451" y="1841953"/>
                </a:lnTo>
                <a:lnTo>
                  <a:pt x="1148060" y="1843314"/>
                </a:lnTo>
                <a:lnTo>
                  <a:pt x="1122441" y="1844448"/>
                </a:lnTo>
                <a:lnTo>
                  <a:pt x="1096597" y="1845129"/>
                </a:lnTo>
                <a:lnTo>
                  <a:pt x="1070525" y="1845583"/>
                </a:lnTo>
                <a:lnTo>
                  <a:pt x="1044680" y="1846263"/>
                </a:lnTo>
                <a:lnTo>
                  <a:pt x="1018381" y="1846263"/>
                </a:lnTo>
                <a:lnTo>
                  <a:pt x="992083" y="1846263"/>
                </a:lnTo>
                <a:lnTo>
                  <a:pt x="966011" y="1845583"/>
                </a:lnTo>
                <a:lnTo>
                  <a:pt x="939940" y="1845129"/>
                </a:lnTo>
                <a:lnTo>
                  <a:pt x="914095" y="1844448"/>
                </a:lnTo>
                <a:lnTo>
                  <a:pt x="888477" y="1843314"/>
                </a:lnTo>
                <a:lnTo>
                  <a:pt x="863312" y="1841953"/>
                </a:lnTo>
                <a:lnTo>
                  <a:pt x="838147" y="1840818"/>
                </a:lnTo>
                <a:lnTo>
                  <a:pt x="812982" y="1839003"/>
                </a:lnTo>
                <a:lnTo>
                  <a:pt x="788271" y="1837189"/>
                </a:lnTo>
                <a:lnTo>
                  <a:pt x="763786" y="1835147"/>
                </a:lnTo>
                <a:lnTo>
                  <a:pt x="739528" y="1832651"/>
                </a:lnTo>
                <a:lnTo>
                  <a:pt x="715497" y="1830156"/>
                </a:lnTo>
                <a:lnTo>
                  <a:pt x="691692" y="1827660"/>
                </a:lnTo>
                <a:lnTo>
                  <a:pt x="668115" y="1824711"/>
                </a:lnTo>
                <a:lnTo>
                  <a:pt x="644990" y="1821762"/>
                </a:lnTo>
                <a:lnTo>
                  <a:pt x="621866" y="1818359"/>
                </a:lnTo>
                <a:lnTo>
                  <a:pt x="599195" y="1814956"/>
                </a:lnTo>
                <a:lnTo>
                  <a:pt x="576750" y="1811326"/>
                </a:lnTo>
                <a:lnTo>
                  <a:pt x="554759" y="1807469"/>
                </a:lnTo>
                <a:lnTo>
                  <a:pt x="532995" y="1803386"/>
                </a:lnTo>
                <a:lnTo>
                  <a:pt x="511458" y="1799302"/>
                </a:lnTo>
                <a:lnTo>
                  <a:pt x="490147" y="1794765"/>
                </a:lnTo>
                <a:lnTo>
                  <a:pt x="469290" y="1790455"/>
                </a:lnTo>
                <a:lnTo>
                  <a:pt x="448886" y="1785917"/>
                </a:lnTo>
                <a:lnTo>
                  <a:pt x="428935" y="1780926"/>
                </a:lnTo>
                <a:lnTo>
                  <a:pt x="408985" y="1775709"/>
                </a:lnTo>
                <a:lnTo>
                  <a:pt x="389715" y="1770491"/>
                </a:lnTo>
                <a:lnTo>
                  <a:pt x="370671" y="1765500"/>
                </a:lnTo>
                <a:lnTo>
                  <a:pt x="352081" y="1759828"/>
                </a:lnTo>
                <a:lnTo>
                  <a:pt x="333717" y="1754156"/>
                </a:lnTo>
                <a:lnTo>
                  <a:pt x="315580" y="1748485"/>
                </a:lnTo>
                <a:lnTo>
                  <a:pt x="298124" y="1742360"/>
                </a:lnTo>
                <a:lnTo>
                  <a:pt x="281120" y="1736234"/>
                </a:lnTo>
                <a:lnTo>
                  <a:pt x="264571" y="1730109"/>
                </a:lnTo>
                <a:lnTo>
                  <a:pt x="248474" y="1723984"/>
                </a:lnTo>
                <a:lnTo>
                  <a:pt x="232605" y="1717178"/>
                </a:lnTo>
                <a:lnTo>
                  <a:pt x="217188" y="1710826"/>
                </a:lnTo>
                <a:lnTo>
                  <a:pt x="202225" y="1703793"/>
                </a:lnTo>
                <a:lnTo>
                  <a:pt x="187716" y="1696987"/>
                </a:lnTo>
                <a:lnTo>
                  <a:pt x="173887" y="1690181"/>
                </a:lnTo>
                <a:lnTo>
                  <a:pt x="160511" y="1682921"/>
                </a:lnTo>
                <a:lnTo>
                  <a:pt x="147362" y="1675662"/>
                </a:lnTo>
                <a:lnTo>
                  <a:pt x="134892" y="1668175"/>
                </a:lnTo>
                <a:lnTo>
                  <a:pt x="122877" y="1660689"/>
                </a:lnTo>
                <a:lnTo>
                  <a:pt x="111541" y="1653202"/>
                </a:lnTo>
                <a:lnTo>
                  <a:pt x="100433" y="1645489"/>
                </a:lnTo>
                <a:lnTo>
                  <a:pt x="90004" y="1637775"/>
                </a:lnTo>
                <a:lnTo>
                  <a:pt x="80029" y="1629835"/>
                </a:lnTo>
                <a:lnTo>
                  <a:pt x="70734" y="1621668"/>
                </a:lnTo>
                <a:lnTo>
                  <a:pt x="61665" y="1613728"/>
                </a:lnTo>
                <a:lnTo>
                  <a:pt x="53504" y="1605561"/>
                </a:lnTo>
                <a:lnTo>
                  <a:pt x="45795" y="1597167"/>
                </a:lnTo>
                <a:lnTo>
                  <a:pt x="38541" y="1589000"/>
                </a:lnTo>
                <a:lnTo>
                  <a:pt x="31966" y="1580379"/>
                </a:lnTo>
                <a:lnTo>
                  <a:pt x="26072" y="1571985"/>
                </a:lnTo>
                <a:lnTo>
                  <a:pt x="20631" y="1563137"/>
                </a:lnTo>
                <a:lnTo>
                  <a:pt x="15870" y="1554743"/>
                </a:lnTo>
                <a:lnTo>
                  <a:pt x="11562" y="1545895"/>
                </a:lnTo>
                <a:lnTo>
                  <a:pt x="8162" y="1536821"/>
                </a:lnTo>
                <a:lnTo>
                  <a:pt x="6575" y="1532511"/>
                </a:lnTo>
                <a:lnTo>
                  <a:pt x="5214" y="1528200"/>
                </a:lnTo>
                <a:lnTo>
                  <a:pt x="3854" y="1523663"/>
                </a:lnTo>
                <a:lnTo>
                  <a:pt x="2947" y="1519126"/>
                </a:lnTo>
                <a:lnTo>
                  <a:pt x="2040" y="1514588"/>
                </a:lnTo>
                <a:lnTo>
                  <a:pt x="1360" y="1510051"/>
                </a:lnTo>
                <a:lnTo>
                  <a:pt x="907" y="1505741"/>
                </a:lnTo>
                <a:lnTo>
                  <a:pt x="227" y="1500976"/>
                </a:lnTo>
                <a:lnTo>
                  <a:pt x="0" y="1496439"/>
                </a:lnTo>
                <a:lnTo>
                  <a:pt x="0" y="1491675"/>
                </a:lnTo>
                <a:lnTo>
                  <a:pt x="0" y="1222615"/>
                </a:lnTo>
                <a:lnTo>
                  <a:pt x="0" y="1218078"/>
                </a:lnTo>
                <a:lnTo>
                  <a:pt x="227" y="1213313"/>
                </a:lnTo>
                <a:lnTo>
                  <a:pt x="907" y="1208776"/>
                </a:lnTo>
                <a:lnTo>
                  <a:pt x="1360" y="1204012"/>
                </a:lnTo>
                <a:lnTo>
                  <a:pt x="2040" y="1199475"/>
                </a:lnTo>
                <a:lnTo>
                  <a:pt x="3174" y="1195164"/>
                </a:lnTo>
                <a:lnTo>
                  <a:pt x="4081" y="1190400"/>
                </a:lnTo>
                <a:lnTo>
                  <a:pt x="5441" y="1185863"/>
                </a:lnTo>
                <a:close/>
                <a:moveTo>
                  <a:pt x="495361" y="1058062"/>
                </a:moveTo>
                <a:lnTo>
                  <a:pt x="495361" y="1322132"/>
                </a:lnTo>
                <a:lnTo>
                  <a:pt x="528008" y="1328938"/>
                </a:lnTo>
                <a:lnTo>
                  <a:pt x="561787" y="1335290"/>
                </a:lnTo>
                <a:lnTo>
                  <a:pt x="596474" y="1341188"/>
                </a:lnTo>
                <a:lnTo>
                  <a:pt x="631614" y="1346633"/>
                </a:lnTo>
                <a:lnTo>
                  <a:pt x="631614" y="1082564"/>
                </a:lnTo>
                <a:lnTo>
                  <a:pt x="596474" y="1077119"/>
                </a:lnTo>
                <a:lnTo>
                  <a:pt x="561787" y="1071220"/>
                </a:lnTo>
                <a:lnTo>
                  <a:pt x="528008" y="1064641"/>
                </a:lnTo>
                <a:lnTo>
                  <a:pt x="495361" y="1058062"/>
                </a:lnTo>
                <a:close/>
                <a:moveTo>
                  <a:pt x="295403" y="1001120"/>
                </a:moveTo>
                <a:lnTo>
                  <a:pt x="295403" y="1265416"/>
                </a:lnTo>
                <a:lnTo>
                  <a:pt x="311273" y="1271087"/>
                </a:lnTo>
                <a:lnTo>
                  <a:pt x="327596" y="1276532"/>
                </a:lnTo>
                <a:lnTo>
                  <a:pt x="343919" y="1281977"/>
                </a:lnTo>
                <a:lnTo>
                  <a:pt x="360696" y="1286968"/>
                </a:lnTo>
                <a:lnTo>
                  <a:pt x="378152" y="1292186"/>
                </a:lnTo>
                <a:lnTo>
                  <a:pt x="395609" y="1297404"/>
                </a:lnTo>
                <a:lnTo>
                  <a:pt x="413292" y="1302168"/>
                </a:lnTo>
                <a:lnTo>
                  <a:pt x="431429" y="1306932"/>
                </a:lnTo>
                <a:lnTo>
                  <a:pt x="431429" y="1042863"/>
                </a:lnTo>
                <a:lnTo>
                  <a:pt x="413292" y="1038098"/>
                </a:lnTo>
                <a:lnTo>
                  <a:pt x="395609" y="1033107"/>
                </a:lnTo>
                <a:lnTo>
                  <a:pt x="378152" y="1028116"/>
                </a:lnTo>
                <a:lnTo>
                  <a:pt x="360696" y="1022899"/>
                </a:lnTo>
                <a:lnTo>
                  <a:pt x="343919" y="1017681"/>
                </a:lnTo>
                <a:lnTo>
                  <a:pt x="327596" y="1012236"/>
                </a:lnTo>
                <a:lnTo>
                  <a:pt x="311273" y="1006791"/>
                </a:lnTo>
                <a:lnTo>
                  <a:pt x="295403" y="1001120"/>
                </a:lnTo>
                <a:close/>
                <a:moveTo>
                  <a:pt x="1857435" y="950756"/>
                </a:moveTo>
                <a:lnTo>
                  <a:pt x="1842246" y="958469"/>
                </a:lnTo>
                <a:lnTo>
                  <a:pt x="1826603" y="966183"/>
                </a:lnTo>
                <a:lnTo>
                  <a:pt x="1810280" y="973669"/>
                </a:lnTo>
                <a:lnTo>
                  <a:pt x="1793503" y="980929"/>
                </a:lnTo>
                <a:lnTo>
                  <a:pt x="1776273" y="987735"/>
                </a:lnTo>
                <a:lnTo>
                  <a:pt x="1758590" y="994767"/>
                </a:lnTo>
                <a:lnTo>
                  <a:pt x="1740226" y="1001800"/>
                </a:lnTo>
                <a:lnTo>
                  <a:pt x="1721409" y="1008379"/>
                </a:lnTo>
                <a:lnTo>
                  <a:pt x="1721409" y="1272675"/>
                </a:lnTo>
                <a:lnTo>
                  <a:pt x="1740226" y="1265869"/>
                </a:lnTo>
                <a:lnTo>
                  <a:pt x="1758590" y="1259290"/>
                </a:lnTo>
                <a:lnTo>
                  <a:pt x="1776273" y="1252258"/>
                </a:lnTo>
                <a:lnTo>
                  <a:pt x="1793503" y="1244998"/>
                </a:lnTo>
                <a:lnTo>
                  <a:pt x="1810280" y="1237738"/>
                </a:lnTo>
                <a:lnTo>
                  <a:pt x="1826603" y="1230252"/>
                </a:lnTo>
                <a:lnTo>
                  <a:pt x="1842246" y="1222539"/>
                </a:lnTo>
                <a:lnTo>
                  <a:pt x="1857435" y="1214825"/>
                </a:lnTo>
                <a:lnTo>
                  <a:pt x="1857435" y="950756"/>
                </a:lnTo>
                <a:close/>
                <a:moveTo>
                  <a:pt x="95445" y="897443"/>
                </a:moveTo>
                <a:lnTo>
                  <a:pt x="95445" y="1161739"/>
                </a:lnTo>
                <a:lnTo>
                  <a:pt x="102473" y="1166730"/>
                </a:lnTo>
                <a:lnTo>
                  <a:pt x="109501" y="1172175"/>
                </a:lnTo>
                <a:lnTo>
                  <a:pt x="116756" y="1177393"/>
                </a:lnTo>
                <a:lnTo>
                  <a:pt x="124237" y="1182384"/>
                </a:lnTo>
                <a:lnTo>
                  <a:pt x="132172" y="1187375"/>
                </a:lnTo>
                <a:lnTo>
                  <a:pt x="140107" y="1192366"/>
                </a:lnTo>
                <a:lnTo>
                  <a:pt x="156883" y="1202348"/>
                </a:lnTo>
                <a:lnTo>
                  <a:pt x="174340" y="1211876"/>
                </a:lnTo>
                <a:lnTo>
                  <a:pt x="192704" y="1221631"/>
                </a:lnTo>
                <a:lnTo>
                  <a:pt x="211747" y="1230479"/>
                </a:lnTo>
                <a:lnTo>
                  <a:pt x="231698" y="1239553"/>
                </a:lnTo>
                <a:lnTo>
                  <a:pt x="231698" y="975484"/>
                </a:lnTo>
                <a:lnTo>
                  <a:pt x="211747" y="966410"/>
                </a:lnTo>
                <a:lnTo>
                  <a:pt x="192704" y="957335"/>
                </a:lnTo>
                <a:lnTo>
                  <a:pt x="174340" y="947807"/>
                </a:lnTo>
                <a:lnTo>
                  <a:pt x="156883" y="938278"/>
                </a:lnTo>
                <a:lnTo>
                  <a:pt x="140107" y="928296"/>
                </a:lnTo>
                <a:lnTo>
                  <a:pt x="132172" y="923305"/>
                </a:lnTo>
                <a:lnTo>
                  <a:pt x="124237" y="918088"/>
                </a:lnTo>
                <a:lnTo>
                  <a:pt x="116756" y="913323"/>
                </a:lnTo>
                <a:lnTo>
                  <a:pt x="109501" y="908106"/>
                </a:lnTo>
                <a:lnTo>
                  <a:pt x="102473" y="902888"/>
                </a:lnTo>
                <a:lnTo>
                  <a:pt x="95445" y="897443"/>
                </a:lnTo>
                <a:close/>
                <a:moveTo>
                  <a:pt x="5441" y="746125"/>
                </a:moveTo>
                <a:lnTo>
                  <a:pt x="8162" y="754519"/>
                </a:lnTo>
                <a:lnTo>
                  <a:pt x="11336" y="762913"/>
                </a:lnTo>
                <a:lnTo>
                  <a:pt x="15190" y="771080"/>
                </a:lnTo>
                <a:lnTo>
                  <a:pt x="19724" y="779020"/>
                </a:lnTo>
                <a:lnTo>
                  <a:pt x="24485" y="787414"/>
                </a:lnTo>
                <a:lnTo>
                  <a:pt x="29926" y="795354"/>
                </a:lnTo>
                <a:lnTo>
                  <a:pt x="35820" y="803068"/>
                </a:lnTo>
                <a:lnTo>
                  <a:pt x="42395" y="811008"/>
                </a:lnTo>
                <a:lnTo>
                  <a:pt x="49423" y="818948"/>
                </a:lnTo>
                <a:lnTo>
                  <a:pt x="56904" y="826662"/>
                </a:lnTo>
                <a:lnTo>
                  <a:pt x="64839" y="834375"/>
                </a:lnTo>
                <a:lnTo>
                  <a:pt x="73227" y="841861"/>
                </a:lnTo>
                <a:lnTo>
                  <a:pt x="82296" y="849348"/>
                </a:lnTo>
                <a:lnTo>
                  <a:pt x="91591" y="856608"/>
                </a:lnTo>
                <a:lnTo>
                  <a:pt x="101566" y="864094"/>
                </a:lnTo>
                <a:lnTo>
                  <a:pt x="111995" y="871127"/>
                </a:lnTo>
                <a:lnTo>
                  <a:pt x="122650" y="878160"/>
                </a:lnTo>
                <a:lnTo>
                  <a:pt x="133986" y="885192"/>
                </a:lnTo>
                <a:lnTo>
                  <a:pt x="145548" y="891998"/>
                </a:lnTo>
                <a:lnTo>
                  <a:pt x="157563" y="898804"/>
                </a:lnTo>
                <a:lnTo>
                  <a:pt x="170259" y="905610"/>
                </a:lnTo>
                <a:lnTo>
                  <a:pt x="183182" y="912189"/>
                </a:lnTo>
                <a:lnTo>
                  <a:pt x="196558" y="918768"/>
                </a:lnTo>
                <a:lnTo>
                  <a:pt x="210160" y="925120"/>
                </a:lnTo>
                <a:lnTo>
                  <a:pt x="224443" y="931246"/>
                </a:lnTo>
                <a:lnTo>
                  <a:pt x="238726" y="937598"/>
                </a:lnTo>
                <a:lnTo>
                  <a:pt x="253689" y="943496"/>
                </a:lnTo>
                <a:lnTo>
                  <a:pt x="269332" y="949395"/>
                </a:lnTo>
                <a:lnTo>
                  <a:pt x="284975" y="955293"/>
                </a:lnTo>
                <a:lnTo>
                  <a:pt x="301071" y="960965"/>
                </a:lnTo>
                <a:lnTo>
                  <a:pt x="317394" y="966410"/>
                </a:lnTo>
                <a:lnTo>
                  <a:pt x="334171" y="971854"/>
                </a:lnTo>
                <a:lnTo>
                  <a:pt x="351174" y="977299"/>
                </a:lnTo>
                <a:lnTo>
                  <a:pt x="368857" y="982290"/>
                </a:lnTo>
                <a:lnTo>
                  <a:pt x="386541" y="987281"/>
                </a:lnTo>
                <a:lnTo>
                  <a:pt x="404677" y="992272"/>
                </a:lnTo>
                <a:lnTo>
                  <a:pt x="423268" y="996809"/>
                </a:lnTo>
                <a:lnTo>
                  <a:pt x="441631" y="1001573"/>
                </a:lnTo>
                <a:lnTo>
                  <a:pt x="460901" y="1006111"/>
                </a:lnTo>
                <a:lnTo>
                  <a:pt x="480172" y="1010194"/>
                </a:lnTo>
                <a:lnTo>
                  <a:pt x="500122" y="1014278"/>
                </a:lnTo>
                <a:lnTo>
                  <a:pt x="519846" y="1018588"/>
                </a:lnTo>
                <a:lnTo>
                  <a:pt x="540250" y="1022445"/>
                </a:lnTo>
                <a:lnTo>
                  <a:pt x="560654" y="1026075"/>
                </a:lnTo>
                <a:lnTo>
                  <a:pt x="581511" y="1029704"/>
                </a:lnTo>
                <a:lnTo>
                  <a:pt x="602369" y="1032881"/>
                </a:lnTo>
                <a:lnTo>
                  <a:pt x="623679" y="1036057"/>
                </a:lnTo>
                <a:lnTo>
                  <a:pt x="645217" y="1039233"/>
                </a:lnTo>
                <a:lnTo>
                  <a:pt x="666981" y="1041955"/>
                </a:lnTo>
                <a:lnTo>
                  <a:pt x="688972" y="1044904"/>
                </a:lnTo>
                <a:lnTo>
                  <a:pt x="711189" y="1047400"/>
                </a:lnTo>
                <a:lnTo>
                  <a:pt x="733860" y="1049668"/>
                </a:lnTo>
                <a:lnTo>
                  <a:pt x="756531" y="1051937"/>
                </a:lnTo>
                <a:lnTo>
                  <a:pt x="779202" y="1053752"/>
                </a:lnTo>
                <a:lnTo>
                  <a:pt x="802554" y="1055567"/>
                </a:lnTo>
                <a:lnTo>
                  <a:pt x="825678" y="1057382"/>
                </a:lnTo>
                <a:lnTo>
                  <a:pt x="849029" y="1058743"/>
                </a:lnTo>
                <a:lnTo>
                  <a:pt x="872834" y="1060104"/>
                </a:lnTo>
                <a:lnTo>
                  <a:pt x="896865" y="1061238"/>
                </a:lnTo>
                <a:lnTo>
                  <a:pt x="920896" y="1062146"/>
                </a:lnTo>
                <a:lnTo>
                  <a:pt x="944701" y="1062827"/>
                </a:lnTo>
                <a:lnTo>
                  <a:pt x="969185" y="1063507"/>
                </a:lnTo>
                <a:lnTo>
                  <a:pt x="993670" y="1063734"/>
                </a:lnTo>
                <a:lnTo>
                  <a:pt x="1018381" y="1063734"/>
                </a:lnTo>
                <a:lnTo>
                  <a:pt x="1043093" y="1063734"/>
                </a:lnTo>
                <a:lnTo>
                  <a:pt x="1067578" y="1063507"/>
                </a:lnTo>
                <a:lnTo>
                  <a:pt x="1091835" y="1062827"/>
                </a:lnTo>
                <a:lnTo>
                  <a:pt x="1116093" y="1062146"/>
                </a:lnTo>
                <a:lnTo>
                  <a:pt x="1139898" y="1061238"/>
                </a:lnTo>
                <a:lnTo>
                  <a:pt x="1163703" y="1060104"/>
                </a:lnTo>
                <a:lnTo>
                  <a:pt x="1187507" y="1058743"/>
                </a:lnTo>
                <a:lnTo>
                  <a:pt x="1210858" y="1057382"/>
                </a:lnTo>
                <a:lnTo>
                  <a:pt x="1234436" y="1055567"/>
                </a:lnTo>
                <a:lnTo>
                  <a:pt x="1257334" y="1053752"/>
                </a:lnTo>
                <a:lnTo>
                  <a:pt x="1280232" y="1051937"/>
                </a:lnTo>
                <a:lnTo>
                  <a:pt x="1302903" y="1049668"/>
                </a:lnTo>
                <a:lnTo>
                  <a:pt x="1325347" y="1047400"/>
                </a:lnTo>
                <a:lnTo>
                  <a:pt x="1347565" y="1044904"/>
                </a:lnTo>
                <a:lnTo>
                  <a:pt x="1369782" y="1041955"/>
                </a:lnTo>
                <a:lnTo>
                  <a:pt x="1391319" y="1039233"/>
                </a:lnTo>
                <a:lnTo>
                  <a:pt x="1413084" y="1036057"/>
                </a:lnTo>
                <a:lnTo>
                  <a:pt x="1434168" y="1032881"/>
                </a:lnTo>
                <a:lnTo>
                  <a:pt x="1455252" y="1029704"/>
                </a:lnTo>
                <a:lnTo>
                  <a:pt x="1476109" y="1026075"/>
                </a:lnTo>
                <a:lnTo>
                  <a:pt x="1496513" y="1022445"/>
                </a:lnTo>
                <a:lnTo>
                  <a:pt x="1516917" y="1018588"/>
                </a:lnTo>
                <a:lnTo>
                  <a:pt x="1536867" y="1014278"/>
                </a:lnTo>
                <a:lnTo>
                  <a:pt x="1556364" y="1010194"/>
                </a:lnTo>
                <a:lnTo>
                  <a:pt x="1575635" y="1006111"/>
                </a:lnTo>
                <a:lnTo>
                  <a:pt x="1594905" y="1001573"/>
                </a:lnTo>
                <a:lnTo>
                  <a:pt x="1613722" y="996809"/>
                </a:lnTo>
                <a:lnTo>
                  <a:pt x="1632086" y="992272"/>
                </a:lnTo>
                <a:lnTo>
                  <a:pt x="1650222" y="987281"/>
                </a:lnTo>
                <a:lnTo>
                  <a:pt x="1668133" y="982290"/>
                </a:lnTo>
                <a:lnTo>
                  <a:pt x="1685589" y="977299"/>
                </a:lnTo>
                <a:lnTo>
                  <a:pt x="1702592" y="971854"/>
                </a:lnTo>
                <a:lnTo>
                  <a:pt x="1719369" y="966410"/>
                </a:lnTo>
                <a:lnTo>
                  <a:pt x="1735919" y="960965"/>
                </a:lnTo>
                <a:lnTo>
                  <a:pt x="1751789" y="955293"/>
                </a:lnTo>
                <a:lnTo>
                  <a:pt x="1767658" y="949395"/>
                </a:lnTo>
                <a:lnTo>
                  <a:pt x="1782848" y="943496"/>
                </a:lnTo>
                <a:lnTo>
                  <a:pt x="1797811" y="937598"/>
                </a:lnTo>
                <a:lnTo>
                  <a:pt x="1812320" y="931246"/>
                </a:lnTo>
                <a:lnTo>
                  <a:pt x="1826603" y="925120"/>
                </a:lnTo>
                <a:lnTo>
                  <a:pt x="1840205" y="918768"/>
                </a:lnTo>
                <a:lnTo>
                  <a:pt x="1853581" y="912189"/>
                </a:lnTo>
                <a:lnTo>
                  <a:pt x="1866504" y="905610"/>
                </a:lnTo>
                <a:lnTo>
                  <a:pt x="1879199" y="898804"/>
                </a:lnTo>
                <a:lnTo>
                  <a:pt x="1891215" y="891998"/>
                </a:lnTo>
                <a:lnTo>
                  <a:pt x="1903004" y="885192"/>
                </a:lnTo>
                <a:lnTo>
                  <a:pt x="1913886" y="878160"/>
                </a:lnTo>
                <a:lnTo>
                  <a:pt x="1924768" y="871127"/>
                </a:lnTo>
                <a:lnTo>
                  <a:pt x="1935197" y="864094"/>
                </a:lnTo>
                <a:lnTo>
                  <a:pt x="1944945" y="856608"/>
                </a:lnTo>
                <a:lnTo>
                  <a:pt x="1954467" y="849348"/>
                </a:lnTo>
                <a:lnTo>
                  <a:pt x="1963536" y="841861"/>
                </a:lnTo>
                <a:lnTo>
                  <a:pt x="1971697" y="834375"/>
                </a:lnTo>
                <a:lnTo>
                  <a:pt x="1979859" y="826662"/>
                </a:lnTo>
                <a:lnTo>
                  <a:pt x="1987113" y="818948"/>
                </a:lnTo>
                <a:lnTo>
                  <a:pt x="1994141" y="811008"/>
                </a:lnTo>
                <a:lnTo>
                  <a:pt x="2000716" y="803068"/>
                </a:lnTo>
                <a:lnTo>
                  <a:pt x="2006611" y="795354"/>
                </a:lnTo>
                <a:lnTo>
                  <a:pt x="2012278" y="787414"/>
                </a:lnTo>
                <a:lnTo>
                  <a:pt x="2017039" y="779020"/>
                </a:lnTo>
                <a:lnTo>
                  <a:pt x="2021573" y="771080"/>
                </a:lnTo>
                <a:lnTo>
                  <a:pt x="2025427" y="762913"/>
                </a:lnTo>
                <a:lnTo>
                  <a:pt x="2028375" y="754519"/>
                </a:lnTo>
                <a:lnTo>
                  <a:pt x="2031322" y="746125"/>
                </a:lnTo>
                <a:lnTo>
                  <a:pt x="2032682" y="750662"/>
                </a:lnTo>
                <a:lnTo>
                  <a:pt x="2033589" y="755426"/>
                </a:lnTo>
                <a:lnTo>
                  <a:pt x="2034723" y="759737"/>
                </a:lnTo>
                <a:lnTo>
                  <a:pt x="2035403" y="764501"/>
                </a:lnTo>
                <a:lnTo>
                  <a:pt x="2035856" y="769038"/>
                </a:lnTo>
                <a:lnTo>
                  <a:pt x="2036536" y="773802"/>
                </a:lnTo>
                <a:lnTo>
                  <a:pt x="2036763" y="778340"/>
                </a:lnTo>
                <a:lnTo>
                  <a:pt x="2036763" y="782877"/>
                </a:lnTo>
                <a:lnTo>
                  <a:pt x="2036763" y="1051937"/>
                </a:lnTo>
                <a:lnTo>
                  <a:pt x="2036763" y="1056701"/>
                </a:lnTo>
                <a:lnTo>
                  <a:pt x="2036536" y="1061238"/>
                </a:lnTo>
                <a:lnTo>
                  <a:pt x="2035856" y="1065776"/>
                </a:lnTo>
                <a:lnTo>
                  <a:pt x="2035403" y="1070313"/>
                </a:lnTo>
                <a:lnTo>
                  <a:pt x="2034723" y="1075077"/>
                </a:lnTo>
                <a:lnTo>
                  <a:pt x="2033816" y="1079388"/>
                </a:lnTo>
                <a:lnTo>
                  <a:pt x="2032909" y="1083925"/>
                </a:lnTo>
                <a:lnTo>
                  <a:pt x="2031549" y="1088462"/>
                </a:lnTo>
                <a:lnTo>
                  <a:pt x="2029962" y="1092773"/>
                </a:lnTo>
                <a:lnTo>
                  <a:pt x="2028375" y="1097083"/>
                </a:lnTo>
                <a:lnTo>
                  <a:pt x="2025201" y="1106157"/>
                </a:lnTo>
                <a:lnTo>
                  <a:pt x="2020893" y="1115005"/>
                </a:lnTo>
                <a:lnTo>
                  <a:pt x="2016132" y="1123399"/>
                </a:lnTo>
                <a:lnTo>
                  <a:pt x="2010691" y="1132247"/>
                </a:lnTo>
                <a:lnTo>
                  <a:pt x="2004797" y="1140868"/>
                </a:lnTo>
                <a:lnTo>
                  <a:pt x="1997996" y="1149035"/>
                </a:lnTo>
                <a:lnTo>
                  <a:pt x="1991194" y="1157656"/>
                </a:lnTo>
                <a:lnTo>
                  <a:pt x="1983259" y="1165823"/>
                </a:lnTo>
                <a:lnTo>
                  <a:pt x="1975098" y="1173990"/>
                </a:lnTo>
                <a:lnTo>
                  <a:pt x="1966029" y="1182157"/>
                </a:lnTo>
                <a:lnTo>
                  <a:pt x="1956734" y="1190097"/>
                </a:lnTo>
                <a:lnTo>
                  <a:pt x="1946759" y="1198037"/>
                </a:lnTo>
                <a:lnTo>
                  <a:pt x="1936331" y="1205751"/>
                </a:lnTo>
                <a:lnTo>
                  <a:pt x="1925448" y="1213464"/>
                </a:lnTo>
                <a:lnTo>
                  <a:pt x="1913659" y="1220950"/>
                </a:lnTo>
                <a:lnTo>
                  <a:pt x="1901871" y="1228437"/>
                </a:lnTo>
                <a:lnTo>
                  <a:pt x="1889175" y="1235923"/>
                </a:lnTo>
                <a:lnTo>
                  <a:pt x="1876252" y="1243183"/>
                </a:lnTo>
                <a:lnTo>
                  <a:pt x="1862876" y="1250216"/>
                </a:lnTo>
                <a:lnTo>
                  <a:pt x="1848820" y="1257476"/>
                </a:lnTo>
                <a:lnTo>
                  <a:pt x="1834311" y="1264055"/>
                </a:lnTo>
                <a:lnTo>
                  <a:pt x="1819575" y="1271087"/>
                </a:lnTo>
                <a:lnTo>
                  <a:pt x="1804159" y="1277440"/>
                </a:lnTo>
                <a:lnTo>
                  <a:pt x="1788515" y="1284019"/>
                </a:lnTo>
                <a:lnTo>
                  <a:pt x="1772192" y="1290371"/>
                </a:lnTo>
                <a:lnTo>
                  <a:pt x="1755416" y="1296496"/>
                </a:lnTo>
                <a:lnTo>
                  <a:pt x="1738413" y="1302848"/>
                </a:lnTo>
                <a:lnTo>
                  <a:pt x="1720956" y="1308747"/>
                </a:lnTo>
                <a:lnTo>
                  <a:pt x="1703046" y="1314418"/>
                </a:lnTo>
                <a:lnTo>
                  <a:pt x="1684682" y="1320090"/>
                </a:lnTo>
                <a:lnTo>
                  <a:pt x="1666319" y="1325535"/>
                </a:lnTo>
                <a:lnTo>
                  <a:pt x="1647049" y="1330979"/>
                </a:lnTo>
                <a:lnTo>
                  <a:pt x="1627778" y="1335970"/>
                </a:lnTo>
                <a:lnTo>
                  <a:pt x="1608054" y="1341188"/>
                </a:lnTo>
                <a:lnTo>
                  <a:pt x="1587877" y="1346179"/>
                </a:lnTo>
                <a:lnTo>
                  <a:pt x="1567247" y="1350716"/>
                </a:lnTo>
                <a:lnTo>
                  <a:pt x="1546389" y="1355254"/>
                </a:lnTo>
                <a:lnTo>
                  <a:pt x="1525079" y="1359564"/>
                </a:lnTo>
                <a:lnTo>
                  <a:pt x="1503768" y="1363648"/>
                </a:lnTo>
                <a:lnTo>
                  <a:pt x="1481777" y="1367731"/>
                </a:lnTo>
                <a:lnTo>
                  <a:pt x="1460013" y="1371588"/>
                </a:lnTo>
                <a:lnTo>
                  <a:pt x="1437568" y="1375218"/>
                </a:lnTo>
                <a:lnTo>
                  <a:pt x="1414897" y="1378621"/>
                </a:lnTo>
                <a:lnTo>
                  <a:pt x="1391773" y="1382024"/>
                </a:lnTo>
                <a:lnTo>
                  <a:pt x="1368422" y="1384973"/>
                </a:lnTo>
                <a:lnTo>
                  <a:pt x="1344844" y="1387922"/>
                </a:lnTo>
                <a:lnTo>
                  <a:pt x="1321266" y="1390418"/>
                </a:lnTo>
                <a:lnTo>
                  <a:pt x="1297235" y="1393140"/>
                </a:lnTo>
                <a:lnTo>
                  <a:pt x="1272750" y="1395409"/>
                </a:lnTo>
                <a:lnTo>
                  <a:pt x="1248265" y="1397450"/>
                </a:lnTo>
                <a:lnTo>
                  <a:pt x="1223554" y="1399265"/>
                </a:lnTo>
                <a:lnTo>
                  <a:pt x="1198389" y="1401080"/>
                </a:lnTo>
                <a:lnTo>
                  <a:pt x="1173451" y="1402441"/>
                </a:lnTo>
                <a:lnTo>
                  <a:pt x="1148060" y="1403576"/>
                </a:lnTo>
                <a:lnTo>
                  <a:pt x="1122441" y="1404710"/>
                </a:lnTo>
                <a:lnTo>
                  <a:pt x="1096597" y="1405391"/>
                </a:lnTo>
                <a:lnTo>
                  <a:pt x="1070525" y="1406071"/>
                </a:lnTo>
                <a:lnTo>
                  <a:pt x="1044680" y="1406525"/>
                </a:lnTo>
                <a:lnTo>
                  <a:pt x="1018381" y="1406525"/>
                </a:lnTo>
                <a:lnTo>
                  <a:pt x="992083" y="1406525"/>
                </a:lnTo>
                <a:lnTo>
                  <a:pt x="966011" y="1406071"/>
                </a:lnTo>
                <a:lnTo>
                  <a:pt x="939940" y="1405391"/>
                </a:lnTo>
                <a:lnTo>
                  <a:pt x="914095" y="1404710"/>
                </a:lnTo>
                <a:lnTo>
                  <a:pt x="888477" y="1403576"/>
                </a:lnTo>
                <a:lnTo>
                  <a:pt x="863312" y="1402441"/>
                </a:lnTo>
                <a:lnTo>
                  <a:pt x="838147" y="1401080"/>
                </a:lnTo>
                <a:lnTo>
                  <a:pt x="812982" y="1399265"/>
                </a:lnTo>
                <a:lnTo>
                  <a:pt x="788271" y="1397450"/>
                </a:lnTo>
                <a:lnTo>
                  <a:pt x="763786" y="1395409"/>
                </a:lnTo>
                <a:lnTo>
                  <a:pt x="739528" y="1393140"/>
                </a:lnTo>
                <a:lnTo>
                  <a:pt x="715497" y="1390418"/>
                </a:lnTo>
                <a:lnTo>
                  <a:pt x="691692" y="1387922"/>
                </a:lnTo>
                <a:lnTo>
                  <a:pt x="668115" y="1384973"/>
                </a:lnTo>
                <a:lnTo>
                  <a:pt x="644990" y="1382024"/>
                </a:lnTo>
                <a:lnTo>
                  <a:pt x="621866" y="1378621"/>
                </a:lnTo>
                <a:lnTo>
                  <a:pt x="599195" y="1375218"/>
                </a:lnTo>
                <a:lnTo>
                  <a:pt x="576750" y="1371588"/>
                </a:lnTo>
                <a:lnTo>
                  <a:pt x="554759" y="1367731"/>
                </a:lnTo>
                <a:lnTo>
                  <a:pt x="532995" y="1363648"/>
                </a:lnTo>
                <a:lnTo>
                  <a:pt x="511458" y="1359564"/>
                </a:lnTo>
                <a:lnTo>
                  <a:pt x="490147" y="1355254"/>
                </a:lnTo>
                <a:lnTo>
                  <a:pt x="469290" y="1350716"/>
                </a:lnTo>
                <a:lnTo>
                  <a:pt x="448886" y="1346179"/>
                </a:lnTo>
                <a:lnTo>
                  <a:pt x="428935" y="1341188"/>
                </a:lnTo>
                <a:lnTo>
                  <a:pt x="408985" y="1335970"/>
                </a:lnTo>
                <a:lnTo>
                  <a:pt x="389715" y="1330979"/>
                </a:lnTo>
                <a:lnTo>
                  <a:pt x="370671" y="1325535"/>
                </a:lnTo>
                <a:lnTo>
                  <a:pt x="352081" y="1320090"/>
                </a:lnTo>
                <a:lnTo>
                  <a:pt x="333717" y="1314418"/>
                </a:lnTo>
                <a:lnTo>
                  <a:pt x="315580" y="1308747"/>
                </a:lnTo>
                <a:lnTo>
                  <a:pt x="298124" y="1302848"/>
                </a:lnTo>
                <a:lnTo>
                  <a:pt x="281120" y="1296496"/>
                </a:lnTo>
                <a:lnTo>
                  <a:pt x="264571" y="1290371"/>
                </a:lnTo>
                <a:lnTo>
                  <a:pt x="248474" y="1284019"/>
                </a:lnTo>
                <a:lnTo>
                  <a:pt x="232605" y="1277440"/>
                </a:lnTo>
                <a:lnTo>
                  <a:pt x="217188" y="1271087"/>
                </a:lnTo>
                <a:lnTo>
                  <a:pt x="202225" y="1264055"/>
                </a:lnTo>
                <a:lnTo>
                  <a:pt x="187716" y="1257476"/>
                </a:lnTo>
                <a:lnTo>
                  <a:pt x="173887" y="1250216"/>
                </a:lnTo>
                <a:lnTo>
                  <a:pt x="160511" y="1243183"/>
                </a:lnTo>
                <a:lnTo>
                  <a:pt x="147362" y="1235923"/>
                </a:lnTo>
                <a:lnTo>
                  <a:pt x="134892" y="1228437"/>
                </a:lnTo>
                <a:lnTo>
                  <a:pt x="122877" y="1220950"/>
                </a:lnTo>
                <a:lnTo>
                  <a:pt x="111541" y="1213464"/>
                </a:lnTo>
                <a:lnTo>
                  <a:pt x="100433" y="1205751"/>
                </a:lnTo>
                <a:lnTo>
                  <a:pt x="90004" y="1198037"/>
                </a:lnTo>
                <a:lnTo>
                  <a:pt x="80029" y="1190097"/>
                </a:lnTo>
                <a:lnTo>
                  <a:pt x="70734" y="1182157"/>
                </a:lnTo>
                <a:lnTo>
                  <a:pt x="61665" y="1173990"/>
                </a:lnTo>
                <a:lnTo>
                  <a:pt x="53504" y="1165823"/>
                </a:lnTo>
                <a:lnTo>
                  <a:pt x="45795" y="1157656"/>
                </a:lnTo>
                <a:lnTo>
                  <a:pt x="38541" y="1149035"/>
                </a:lnTo>
                <a:lnTo>
                  <a:pt x="31966" y="1140868"/>
                </a:lnTo>
                <a:lnTo>
                  <a:pt x="26072" y="1132247"/>
                </a:lnTo>
                <a:lnTo>
                  <a:pt x="20631" y="1123399"/>
                </a:lnTo>
                <a:lnTo>
                  <a:pt x="15870" y="1115005"/>
                </a:lnTo>
                <a:lnTo>
                  <a:pt x="11562" y="1106157"/>
                </a:lnTo>
                <a:lnTo>
                  <a:pt x="8162" y="1097083"/>
                </a:lnTo>
                <a:lnTo>
                  <a:pt x="6575" y="1092773"/>
                </a:lnTo>
                <a:lnTo>
                  <a:pt x="5214" y="1088462"/>
                </a:lnTo>
                <a:lnTo>
                  <a:pt x="3854" y="1083925"/>
                </a:lnTo>
                <a:lnTo>
                  <a:pt x="2947" y="1079388"/>
                </a:lnTo>
                <a:lnTo>
                  <a:pt x="2040" y="1075077"/>
                </a:lnTo>
                <a:lnTo>
                  <a:pt x="1360" y="1070313"/>
                </a:lnTo>
                <a:lnTo>
                  <a:pt x="907" y="1065776"/>
                </a:lnTo>
                <a:lnTo>
                  <a:pt x="227" y="1061238"/>
                </a:lnTo>
                <a:lnTo>
                  <a:pt x="0" y="1056701"/>
                </a:lnTo>
                <a:lnTo>
                  <a:pt x="0" y="1051937"/>
                </a:lnTo>
                <a:lnTo>
                  <a:pt x="0" y="782877"/>
                </a:lnTo>
                <a:lnTo>
                  <a:pt x="0" y="778340"/>
                </a:lnTo>
                <a:lnTo>
                  <a:pt x="227" y="773802"/>
                </a:lnTo>
                <a:lnTo>
                  <a:pt x="907" y="769038"/>
                </a:lnTo>
                <a:lnTo>
                  <a:pt x="1360" y="764501"/>
                </a:lnTo>
                <a:lnTo>
                  <a:pt x="2040" y="759737"/>
                </a:lnTo>
                <a:lnTo>
                  <a:pt x="3174" y="755426"/>
                </a:lnTo>
                <a:lnTo>
                  <a:pt x="4081" y="750662"/>
                </a:lnTo>
                <a:lnTo>
                  <a:pt x="5441" y="746125"/>
                </a:lnTo>
                <a:close/>
                <a:moveTo>
                  <a:pt x="495361" y="629250"/>
                </a:moveTo>
                <a:lnTo>
                  <a:pt x="495361" y="893516"/>
                </a:lnTo>
                <a:lnTo>
                  <a:pt x="528008" y="900321"/>
                </a:lnTo>
                <a:lnTo>
                  <a:pt x="561787" y="906673"/>
                </a:lnTo>
                <a:lnTo>
                  <a:pt x="596474" y="912570"/>
                </a:lnTo>
                <a:lnTo>
                  <a:pt x="631614" y="918015"/>
                </a:lnTo>
                <a:lnTo>
                  <a:pt x="631614" y="653975"/>
                </a:lnTo>
                <a:lnTo>
                  <a:pt x="596474" y="648531"/>
                </a:lnTo>
                <a:lnTo>
                  <a:pt x="561787" y="642633"/>
                </a:lnTo>
                <a:lnTo>
                  <a:pt x="528008" y="636055"/>
                </a:lnTo>
                <a:lnTo>
                  <a:pt x="495361" y="629250"/>
                </a:lnTo>
                <a:close/>
                <a:moveTo>
                  <a:pt x="295403" y="572313"/>
                </a:moveTo>
                <a:lnTo>
                  <a:pt x="295403" y="836580"/>
                </a:lnTo>
                <a:lnTo>
                  <a:pt x="311273" y="842251"/>
                </a:lnTo>
                <a:lnTo>
                  <a:pt x="327596" y="847922"/>
                </a:lnTo>
                <a:lnTo>
                  <a:pt x="343919" y="853366"/>
                </a:lnTo>
                <a:lnTo>
                  <a:pt x="360696" y="858583"/>
                </a:lnTo>
                <a:lnTo>
                  <a:pt x="378152" y="863574"/>
                </a:lnTo>
                <a:lnTo>
                  <a:pt x="395609" y="868791"/>
                </a:lnTo>
                <a:lnTo>
                  <a:pt x="413292" y="873328"/>
                </a:lnTo>
                <a:lnTo>
                  <a:pt x="431429" y="878318"/>
                </a:lnTo>
                <a:lnTo>
                  <a:pt x="431429" y="614278"/>
                </a:lnTo>
                <a:lnTo>
                  <a:pt x="413292" y="609288"/>
                </a:lnTo>
                <a:lnTo>
                  <a:pt x="395609" y="604751"/>
                </a:lnTo>
                <a:lnTo>
                  <a:pt x="378152" y="599534"/>
                </a:lnTo>
                <a:lnTo>
                  <a:pt x="360696" y="594317"/>
                </a:lnTo>
                <a:lnTo>
                  <a:pt x="343919" y="589099"/>
                </a:lnTo>
                <a:lnTo>
                  <a:pt x="327596" y="583882"/>
                </a:lnTo>
                <a:lnTo>
                  <a:pt x="311273" y="577984"/>
                </a:lnTo>
                <a:lnTo>
                  <a:pt x="295403" y="572313"/>
                </a:lnTo>
                <a:close/>
                <a:moveTo>
                  <a:pt x="1857435" y="522182"/>
                </a:moveTo>
                <a:lnTo>
                  <a:pt x="1842246" y="529894"/>
                </a:lnTo>
                <a:lnTo>
                  <a:pt x="1826603" y="537380"/>
                </a:lnTo>
                <a:lnTo>
                  <a:pt x="1810280" y="544866"/>
                </a:lnTo>
                <a:lnTo>
                  <a:pt x="1793503" y="552351"/>
                </a:lnTo>
                <a:lnTo>
                  <a:pt x="1776273" y="559157"/>
                </a:lnTo>
                <a:lnTo>
                  <a:pt x="1758590" y="566188"/>
                </a:lnTo>
                <a:lnTo>
                  <a:pt x="1740226" y="573221"/>
                </a:lnTo>
                <a:lnTo>
                  <a:pt x="1721409" y="579572"/>
                </a:lnTo>
                <a:lnTo>
                  <a:pt x="1721409" y="843839"/>
                </a:lnTo>
                <a:lnTo>
                  <a:pt x="1740226" y="837260"/>
                </a:lnTo>
                <a:lnTo>
                  <a:pt x="1758590" y="830455"/>
                </a:lnTo>
                <a:lnTo>
                  <a:pt x="1776273" y="823423"/>
                </a:lnTo>
                <a:lnTo>
                  <a:pt x="1793503" y="816391"/>
                </a:lnTo>
                <a:lnTo>
                  <a:pt x="1810280" y="808906"/>
                </a:lnTo>
                <a:lnTo>
                  <a:pt x="1826603" y="801420"/>
                </a:lnTo>
                <a:lnTo>
                  <a:pt x="1842246" y="793934"/>
                </a:lnTo>
                <a:lnTo>
                  <a:pt x="1857435" y="786222"/>
                </a:lnTo>
                <a:lnTo>
                  <a:pt x="1857435" y="522182"/>
                </a:lnTo>
                <a:close/>
                <a:moveTo>
                  <a:pt x="95445" y="468875"/>
                </a:moveTo>
                <a:lnTo>
                  <a:pt x="95445" y="733142"/>
                </a:lnTo>
                <a:lnTo>
                  <a:pt x="102473" y="738359"/>
                </a:lnTo>
                <a:lnTo>
                  <a:pt x="109501" y="743349"/>
                </a:lnTo>
                <a:lnTo>
                  <a:pt x="116756" y="748567"/>
                </a:lnTo>
                <a:lnTo>
                  <a:pt x="124237" y="753784"/>
                </a:lnTo>
                <a:lnTo>
                  <a:pt x="132172" y="759001"/>
                </a:lnTo>
                <a:lnTo>
                  <a:pt x="140107" y="763765"/>
                </a:lnTo>
                <a:lnTo>
                  <a:pt x="156883" y="773519"/>
                </a:lnTo>
                <a:lnTo>
                  <a:pt x="174340" y="783500"/>
                </a:lnTo>
                <a:lnTo>
                  <a:pt x="192704" y="793027"/>
                </a:lnTo>
                <a:lnTo>
                  <a:pt x="211747" y="801874"/>
                </a:lnTo>
                <a:lnTo>
                  <a:pt x="231698" y="810947"/>
                </a:lnTo>
                <a:lnTo>
                  <a:pt x="231698" y="546907"/>
                </a:lnTo>
                <a:lnTo>
                  <a:pt x="211747" y="537834"/>
                </a:lnTo>
                <a:lnTo>
                  <a:pt x="192704" y="528533"/>
                </a:lnTo>
                <a:lnTo>
                  <a:pt x="174340" y="519233"/>
                </a:lnTo>
                <a:lnTo>
                  <a:pt x="156883" y="509479"/>
                </a:lnTo>
                <a:lnTo>
                  <a:pt x="140107" y="499725"/>
                </a:lnTo>
                <a:lnTo>
                  <a:pt x="132172" y="494734"/>
                </a:lnTo>
                <a:lnTo>
                  <a:pt x="124237" y="489517"/>
                </a:lnTo>
                <a:lnTo>
                  <a:pt x="116756" y="484527"/>
                </a:lnTo>
                <a:lnTo>
                  <a:pt x="109501" y="479309"/>
                </a:lnTo>
                <a:lnTo>
                  <a:pt x="102473" y="474092"/>
                </a:lnTo>
                <a:lnTo>
                  <a:pt x="95445" y="468875"/>
                </a:lnTo>
                <a:close/>
                <a:moveTo>
                  <a:pt x="951139" y="128588"/>
                </a:moveTo>
                <a:lnTo>
                  <a:pt x="1081087" y="128588"/>
                </a:lnTo>
                <a:lnTo>
                  <a:pt x="1081087" y="158962"/>
                </a:lnTo>
                <a:lnTo>
                  <a:pt x="1097189" y="159869"/>
                </a:lnTo>
                <a:lnTo>
                  <a:pt x="1112837" y="160549"/>
                </a:lnTo>
                <a:lnTo>
                  <a:pt x="1127805" y="161682"/>
                </a:lnTo>
                <a:lnTo>
                  <a:pt x="1142319" y="162816"/>
                </a:lnTo>
                <a:lnTo>
                  <a:pt x="1156380" y="164176"/>
                </a:lnTo>
                <a:lnTo>
                  <a:pt x="1169761" y="165762"/>
                </a:lnTo>
                <a:lnTo>
                  <a:pt x="1182687" y="167576"/>
                </a:lnTo>
                <a:lnTo>
                  <a:pt x="1195387" y="169162"/>
                </a:lnTo>
                <a:lnTo>
                  <a:pt x="1207180" y="171202"/>
                </a:lnTo>
                <a:lnTo>
                  <a:pt x="1218520" y="173242"/>
                </a:lnTo>
                <a:lnTo>
                  <a:pt x="1229632" y="175283"/>
                </a:lnTo>
                <a:lnTo>
                  <a:pt x="1240064" y="177776"/>
                </a:lnTo>
                <a:lnTo>
                  <a:pt x="1250043" y="180269"/>
                </a:lnTo>
                <a:lnTo>
                  <a:pt x="1259341" y="182763"/>
                </a:lnTo>
                <a:lnTo>
                  <a:pt x="1268412" y="185709"/>
                </a:lnTo>
                <a:lnTo>
                  <a:pt x="1276577" y="188430"/>
                </a:lnTo>
                <a:lnTo>
                  <a:pt x="1284287" y="191603"/>
                </a:lnTo>
                <a:lnTo>
                  <a:pt x="1291771" y="194776"/>
                </a:lnTo>
                <a:lnTo>
                  <a:pt x="1298802" y="198176"/>
                </a:lnTo>
                <a:lnTo>
                  <a:pt x="1304925" y="201803"/>
                </a:lnTo>
                <a:lnTo>
                  <a:pt x="1310821" y="205430"/>
                </a:lnTo>
                <a:lnTo>
                  <a:pt x="1316037" y="209057"/>
                </a:lnTo>
                <a:lnTo>
                  <a:pt x="1321027" y="213137"/>
                </a:lnTo>
                <a:lnTo>
                  <a:pt x="1325336" y="216990"/>
                </a:lnTo>
                <a:lnTo>
                  <a:pt x="1329191" y="221524"/>
                </a:lnTo>
                <a:lnTo>
                  <a:pt x="1332366" y="225830"/>
                </a:lnTo>
                <a:lnTo>
                  <a:pt x="1335087" y="230137"/>
                </a:lnTo>
                <a:lnTo>
                  <a:pt x="1337355" y="234897"/>
                </a:lnTo>
                <a:lnTo>
                  <a:pt x="1339170" y="239657"/>
                </a:lnTo>
                <a:lnTo>
                  <a:pt x="1340530" y="244644"/>
                </a:lnTo>
                <a:lnTo>
                  <a:pt x="1341437" y="249631"/>
                </a:lnTo>
                <a:lnTo>
                  <a:pt x="1341664" y="254845"/>
                </a:lnTo>
                <a:lnTo>
                  <a:pt x="1341437" y="258245"/>
                </a:lnTo>
                <a:lnTo>
                  <a:pt x="1340757" y="262098"/>
                </a:lnTo>
                <a:lnTo>
                  <a:pt x="1340077" y="267085"/>
                </a:lnTo>
                <a:lnTo>
                  <a:pt x="1338716" y="272752"/>
                </a:lnTo>
                <a:lnTo>
                  <a:pt x="1056594" y="272752"/>
                </a:lnTo>
                <a:lnTo>
                  <a:pt x="1056594" y="257111"/>
                </a:lnTo>
                <a:lnTo>
                  <a:pt x="1056594" y="250764"/>
                </a:lnTo>
                <a:lnTo>
                  <a:pt x="1056141" y="245324"/>
                </a:lnTo>
                <a:lnTo>
                  <a:pt x="1055234" y="240564"/>
                </a:lnTo>
                <a:lnTo>
                  <a:pt x="1054327" y="236031"/>
                </a:lnTo>
                <a:lnTo>
                  <a:pt x="1052739" y="232177"/>
                </a:lnTo>
                <a:lnTo>
                  <a:pt x="1051152" y="229004"/>
                </a:lnTo>
                <a:lnTo>
                  <a:pt x="1049111" y="226057"/>
                </a:lnTo>
                <a:lnTo>
                  <a:pt x="1046843" y="224017"/>
                </a:lnTo>
                <a:lnTo>
                  <a:pt x="1044121" y="221977"/>
                </a:lnTo>
                <a:lnTo>
                  <a:pt x="1040493" y="220390"/>
                </a:lnTo>
                <a:lnTo>
                  <a:pt x="1036410" y="219030"/>
                </a:lnTo>
                <a:lnTo>
                  <a:pt x="1031648" y="218124"/>
                </a:lnTo>
                <a:lnTo>
                  <a:pt x="1025978" y="217217"/>
                </a:lnTo>
                <a:lnTo>
                  <a:pt x="1019628" y="216537"/>
                </a:lnTo>
                <a:lnTo>
                  <a:pt x="1012825" y="216310"/>
                </a:lnTo>
                <a:lnTo>
                  <a:pt x="1005114" y="216084"/>
                </a:lnTo>
                <a:lnTo>
                  <a:pt x="998764" y="216310"/>
                </a:lnTo>
                <a:lnTo>
                  <a:pt x="992868" y="216537"/>
                </a:lnTo>
                <a:lnTo>
                  <a:pt x="987425" y="216990"/>
                </a:lnTo>
                <a:lnTo>
                  <a:pt x="982209" y="217897"/>
                </a:lnTo>
                <a:lnTo>
                  <a:pt x="977673" y="218577"/>
                </a:lnTo>
                <a:lnTo>
                  <a:pt x="973591" y="219937"/>
                </a:lnTo>
                <a:lnTo>
                  <a:pt x="969735" y="221070"/>
                </a:lnTo>
                <a:lnTo>
                  <a:pt x="966334" y="222657"/>
                </a:lnTo>
                <a:lnTo>
                  <a:pt x="963159" y="224470"/>
                </a:lnTo>
                <a:lnTo>
                  <a:pt x="960664" y="226510"/>
                </a:lnTo>
                <a:lnTo>
                  <a:pt x="958396" y="229004"/>
                </a:lnTo>
                <a:lnTo>
                  <a:pt x="956582" y="231271"/>
                </a:lnTo>
                <a:lnTo>
                  <a:pt x="955221" y="233764"/>
                </a:lnTo>
                <a:lnTo>
                  <a:pt x="954087" y="236711"/>
                </a:lnTo>
                <a:lnTo>
                  <a:pt x="953407" y="239657"/>
                </a:lnTo>
                <a:lnTo>
                  <a:pt x="953407" y="243058"/>
                </a:lnTo>
                <a:lnTo>
                  <a:pt x="953407" y="245551"/>
                </a:lnTo>
                <a:lnTo>
                  <a:pt x="953634" y="248498"/>
                </a:lnTo>
                <a:lnTo>
                  <a:pt x="954087" y="250991"/>
                </a:lnTo>
                <a:lnTo>
                  <a:pt x="954994" y="253484"/>
                </a:lnTo>
                <a:lnTo>
                  <a:pt x="955901" y="255751"/>
                </a:lnTo>
                <a:lnTo>
                  <a:pt x="957035" y="258018"/>
                </a:lnTo>
                <a:lnTo>
                  <a:pt x="958396" y="260058"/>
                </a:lnTo>
                <a:lnTo>
                  <a:pt x="959757" y="262098"/>
                </a:lnTo>
                <a:lnTo>
                  <a:pt x="961571" y="263911"/>
                </a:lnTo>
                <a:lnTo>
                  <a:pt x="963839" y="265725"/>
                </a:lnTo>
                <a:lnTo>
                  <a:pt x="965880" y="267538"/>
                </a:lnTo>
                <a:lnTo>
                  <a:pt x="968148" y="269125"/>
                </a:lnTo>
                <a:lnTo>
                  <a:pt x="970643" y="270712"/>
                </a:lnTo>
                <a:lnTo>
                  <a:pt x="973591" y="271845"/>
                </a:lnTo>
                <a:lnTo>
                  <a:pt x="976539" y="273205"/>
                </a:lnTo>
                <a:lnTo>
                  <a:pt x="979714" y="274565"/>
                </a:lnTo>
                <a:lnTo>
                  <a:pt x="987878" y="276832"/>
                </a:lnTo>
                <a:lnTo>
                  <a:pt x="998991" y="280005"/>
                </a:lnTo>
                <a:lnTo>
                  <a:pt x="1013278" y="283632"/>
                </a:lnTo>
                <a:lnTo>
                  <a:pt x="1030741" y="287712"/>
                </a:lnTo>
                <a:lnTo>
                  <a:pt x="1051378" y="292245"/>
                </a:lnTo>
                <a:lnTo>
                  <a:pt x="1075191" y="297459"/>
                </a:lnTo>
                <a:lnTo>
                  <a:pt x="1132114" y="309246"/>
                </a:lnTo>
                <a:lnTo>
                  <a:pt x="1181327" y="319673"/>
                </a:lnTo>
                <a:lnTo>
                  <a:pt x="1222375" y="328740"/>
                </a:lnTo>
                <a:lnTo>
                  <a:pt x="1239611" y="332820"/>
                </a:lnTo>
                <a:lnTo>
                  <a:pt x="1255032" y="336673"/>
                </a:lnTo>
                <a:lnTo>
                  <a:pt x="1267732" y="340073"/>
                </a:lnTo>
                <a:lnTo>
                  <a:pt x="1278618" y="343020"/>
                </a:lnTo>
                <a:lnTo>
                  <a:pt x="1288143" y="346193"/>
                </a:lnTo>
                <a:lnTo>
                  <a:pt x="1297441" y="349594"/>
                </a:lnTo>
                <a:lnTo>
                  <a:pt x="1306286" y="353220"/>
                </a:lnTo>
                <a:lnTo>
                  <a:pt x="1314677" y="357300"/>
                </a:lnTo>
                <a:lnTo>
                  <a:pt x="1322841" y="361381"/>
                </a:lnTo>
                <a:lnTo>
                  <a:pt x="1330552" y="366141"/>
                </a:lnTo>
                <a:lnTo>
                  <a:pt x="1337809" y="370901"/>
                </a:lnTo>
                <a:lnTo>
                  <a:pt x="1344613" y="376114"/>
                </a:lnTo>
                <a:lnTo>
                  <a:pt x="1348014" y="378834"/>
                </a:lnTo>
                <a:lnTo>
                  <a:pt x="1350963" y="381554"/>
                </a:lnTo>
                <a:lnTo>
                  <a:pt x="1353684" y="384501"/>
                </a:lnTo>
                <a:lnTo>
                  <a:pt x="1356632" y="387448"/>
                </a:lnTo>
                <a:lnTo>
                  <a:pt x="1358900" y="390621"/>
                </a:lnTo>
                <a:lnTo>
                  <a:pt x="1360941" y="393568"/>
                </a:lnTo>
                <a:lnTo>
                  <a:pt x="1362982" y="396741"/>
                </a:lnTo>
                <a:lnTo>
                  <a:pt x="1364796" y="400141"/>
                </a:lnTo>
                <a:lnTo>
                  <a:pt x="1366384" y="403315"/>
                </a:lnTo>
                <a:lnTo>
                  <a:pt x="1367745" y="406942"/>
                </a:lnTo>
                <a:lnTo>
                  <a:pt x="1368879" y="410342"/>
                </a:lnTo>
                <a:lnTo>
                  <a:pt x="1370013" y="413969"/>
                </a:lnTo>
                <a:lnTo>
                  <a:pt x="1370466" y="417822"/>
                </a:lnTo>
                <a:lnTo>
                  <a:pt x="1370920" y="421449"/>
                </a:lnTo>
                <a:lnTo>
                  <a:pt x="1371600" y="425302"/>
                </a:lnTo>
                <a:lnTo>
                  <a:pt x="1371600" y="429156"/>
                </a:lnTo>
                <a:lnTo>
                  <a:pt x="1371146" y="435729"/>
                </a:lnTo>
                <a:lnTo>
                  <a:pt x="1370466" y="441849"/>
                </a:lnTo>
                <a:lnTo>
                  <a:pt x="1368879" y="447743"/>
                </a:lnTo>
                <a:lnTo>
                  <a:pt x="1366837" y="453409"/>
                </a:lnTo>
                <a:lnTo>
                  <a:pt x="1364570" y="459076"/>
                </a:lnTo>
                <a:lnTo>
                  <a:pt x="1361395" y="464516"/>
                </a:lnTo>
                <a:lnTo>
                  <a:pt x="1357539" y="469730"/>
                </a:lnTo>
                <a:lnTo>
                  <a:pt x="1353457" y="474717"/>
                </a:lnTo>
                <a:lnTo>
                  <a:pt x="1348468" y="479704"/>
                </a:lnTo>
                <a:lnTo>
                  <a:pt x="1343252" y="484690"/>
                </a:lnTo>
                <a:lnTo>
                  <a:pt x="1337129" y="488997"/>
                </a:lnTo>
                <a:lnTo>
                  <a:pt x="1330779" y="493304"/>
                </a:lnTo>
                <a:lnTo>
                  <a:pt x="1323521" y="497837"/>
                </a:lnTo>
                <a:lnTo>
                  <a:pt x="1316037" y="501917"/>
                </a:lnTo>
                <a:lnTo>
                  <a:pt x="1307873" y="505771"/>
                </a:lnTo>
                <a:lnTo>
                  <a:pt x="1299029" y="509398"/>
                </a:lnTo>
                <a:lnTo>
                  <a:pt x="1289503" y="513024"/>
                </a:lnTo>
                <a:lnTo>
                  <a:pt x="1279752" y="516198"/>
                </a:lnTo>
                <a:lnTo>
                  <a:pt x="1269093" y="519371"/>
                </a:lnTo>
                <a:lnTo>
                  <a:pt x="1257980" y="522545"/>
                </a:lnTo>
                <a:lnTo>
                  <a:pt x="1246414" y="525265"/>
                </a:lnTo>
                <a:lnTo>
                  <a:pt x="1234395" y="527985"/>
                </a:lnTo>
                <a:lnTo>
                  <a:pt x="1221468" y="530478"/>
                </a:lnTo>
                <a:lnTo>
                  <a:pt x="1208314" y="532745"/>
                </a:lnTo>
                <a:lnTo>
                  <a:pt x="1194253" y="535012"/>
                </a:lnTo>
                <a:lnTo>
                  <a:pt x="1179966" y="536825"/>
                </a:lnTo>
                <a:lnTo>
                  <a:pt x="1164545" y="538638"/>
                </a:lnTo>
                <a:lnTo>
                  <a:pt x="1149123" y="540452"/>
                </a:lnTo>
                <a:lnTo>
                  <a:pt x="1133021" y="541812"/>
                </a:lnTo>
                <a:lnTo>
                  <a:pt x="1116239" y="543172"/>
                </a:lnTo>
                <a:lnTo>
                  <a:pt x="1098777" y="544305"/>
                </a:lnTo>
                <a:lnTo>
                  <a:pt x="1081087" y="545212"/>
                </a:lnTo>
                <a:lnTo>
                  <a:pt x="1081087" y="581026"/>
                </a:lnTo>
                <a:lnTo>
                  <a:pt x="951139" y="581026"/>
                </a:lnTo>
                <a:lnTo>
                  <a:pt x="951139" y="544078"/>
                </a:lnTo>
                <a:lnTo>
                  <a:pt x="937078" y="543625"/>
                </a:lnTo>
                <a:lnTo>
                  <a:pt x="923471" y="542945"/>
                </a:lnTo>
                <a:lnTo>
                  <a:pt x="909864" y="541812"/>
                </a:lnTo>
                <a:lnTo>
                  <a:pt x="896484" y="540678"/>
                </a:lnTo>
                <a:lnTo>
                  <a:pt x="883330" y="539545"/>
                </a:lnTo>
                <a:lnTo>
                  <a:pt x="870403" y="538185"/>
                </a:lnTo>
                <a:lnTo>
                  <a:pt x="857703" y="536598"/>
                </a:lnTo>
                <a:lnTo>
                  <a:pt x="845457" y="534785"/>
                </a:lnTo>
                <a:lnTo>
                  <a:pt x="832984" y="532745"/>
                </a:lnTo>
                <a:lnTo>
                  <a:pt x="821191" y="530705"/>
                </a:lnTo>
                <a:lnTo>
                  <a:pt x="809171" y="528665"/>
                </a:lnTo>
                <a:lnTo>
                  <a:pt x="797605" y="526171"/>
                </a:lnTo>
                <a:lnTo>
                  <a:pt x="786266" y="523451"/>
                </a:lnTo>
                <a:lnTo>
                  <a:pt x="775153" y="520731"/>
                </a:lnTo>
                <a:lnTo>
                  <a:pt x="764267" y="517784"/>
                </a:lnTo>
                <a:lnTo>
                  <a:pt x="753608" y="514838"/>
                </a:lnTo>
                <a:lnTo>
                  <a:pt x="743403" y="511438"/>
                </a:lnTo>
                <a:lnTo>
                  <a:pt x="733878" y="507811"/>
                </a:lnTo>
                <a:lnTo>
                  <a:pt x="724807" y="503731"/>
                </a:lnTo>
                <a:lnTo>
                  <a:pt x="716642" y="499651"/>
                </a:lnTo>
                <a:lnTo>
                  <a:pt x="709158" y="494891"/>
                </a:lnTo>
                <a:lnTo>
                  <a:pt x="705530" y="492624"/>
                </a:lnTo>
                <a:lnTo>
                  <a:pt x="702128" y="489904"/>
                </a:lnTo>
                <a:lnTo>
                  <a:pt x="698953" y="487637"/>
                </a:lnTo>
                <a:lnTo>
                  <a:pt x="696005" y="484917"/>
                </a:lnTo>
                <a:lnTo>
                  <a:pt x="692830" y="482197"/>
                </a:lnTo>
                <a:lnTo>
                  <a:pt x="690335" y="479477"/>
                </a:lnTo>
                <a:lnTo>
                  <a:pt x="687841" y="476530"/>
                </a:lnTo>
                <a:lnTo>
                  <a:pt x="685346" y="473810"/>
                </a:lnTo>
                <a:lnTo>
                  <a:pt x="683078" y="470637"/>
                </a:lnTo>
                <a:lnTo>
                  <a:pt x="681037" y="467916"/>
                </a:lnTo>
                <a:lnTo>
                  <a:pt x="679223" y="464743"/>
                </a:lnTo>
                <a:lnTo>
                  <a:pt x="677408" y="461343"/>
                </a:lnTo>
                <a:lnTo>
                  <a:pt x="675821" y="457943"/>
                </a:lnTo>
                <a:lnTo>
                  <a:pt x="674233" y="454770"/>
                </a:lnTo>
                <a:lnTo>
                  <a:pt x="673326" y="451369"/>
                </a:lnTo>
                <a:lnTo>
                  <a:pt x="671966" y="447743"/>
                </a:lnTo>
                <a:lnTo>
                  <a:pt x="671285" y="444343"/>
                </a:lnTo>
                <a:lnTo>
                  <a:pt x="670378" y="440489"/>
                </a:lnTo>
                <a:lnTo>
                  <a:pt x="669925" y="436862"/>
                </a:lnTo>
                <a:lnTo>
                  <a:pt x="669471" y="433009"/>
                </a:lnTo>
                <a:lnTo>
                  <a:pt x="669244" y="429156"/>
                </a:lnTo>
                <a:lnTo>
                  <a:pt x="669244" y="425302"/>
                </a:lnTo>
                <a:lnTo>
                  <a:pt x="669244" y="406715"/>
                </a:lnTo>
                <a:lnTo>
                  <a:pt x="951139" y="406715"/>
                </a:lnTo>
                <a:lnTo>
                  <a:pt x="951139" y="430062"/>
                </a:lnTo>
                <a:lnTo>
                  <a:pt x="951366" y="439129"/>
                </a:lnTo>
                <a:lnTo>
                  <a:pt x="951819" y="447516"/>
                </a:lnTo>
                <a:lnTo>
                  <a:pt x="952273" y="454770"/>
                </a:lnTo>
                <a:lnTo>
                  <a:pt x="953407" y="461116"/>
                </a:lnTo>
                <a:lnTo>
                  <a:pt x="954768" y="466783"/>
                </a:lnTo>
                <a:lnTo>
                  <a:pt x="956355" y="471543"/>
                </a:lnTo>
                <a:lnTo>
                  <a:pt x="957035" y="473357"/>
                </a:lnTo>
                <a:lnTo>
                  <a:pt x="957716" y="475170"/>
                </a:lnTo>
                <a:lnTo>
                  <a:pt x="958850" y="476530"/>
                </a:lnTo>
                <a:lnTo>
                  <a:pt x="959757" y="477890"/>
                </a:lnTo>
                <a:lnTo>
                  <a:pt x="961118" y="479024"/>
                </a:lnTo>
                <a:lnTo>
                  <a:pt x="962478" y="479930"/>
                </a:lnTo>
                <a:lnTo>
                  <a:pt x="964066" y="481064"/>
                </a:lnTo>
                <a:lnTo>
                  <a:pt x="965880" y="481970"/>
                </a:lnTo>
                <a:lnTo>
                  <a:pt x="969962" y="483557"/>
                </a:lnTo>
                <a:lnTo>
                  <a:pt x="974725" y="484917"/>
                </a:lnTo>
                <a:lnTo>
                  <a:pt x="980394" y="485824"/>
                </a:lnTo>
                <a:lnTo>
                  <a:pt x="986971" y="486730"/>
                </a:lnTo>
                <a:lnTo>
                  <a:pt x="994228" y="486957"/>
                </a:lnTo>
                <a:lnTo>
                  <a:pt x="1002166" y="487184"/>
                </a:lnTo>
                <a:lnTo>
                  <a:pt x="1009196" y="487184"/>
                </a:lnTo>
                <a:lnTo>
                  <a:pt x="1015546" y="486730"/>
                </a:lnTo>
                <a:lnTo>
                  <a:pt x="1021443" y="486050"/>
                </a:lnTo>
                <a:lnTo>
                  <a:pt x="1027112" y="485597"/>
                </a:lnTo>
                <a:lnTo>
                  <a:pt x="1032328" y="484690"/>
                </a:lnTo>
                <a:lnTo>
                  <a:pt x="1037091" y="483557"/>
                </a:lnTo>
                <a:lnTo>
                  <a:pt x="1041173" y="482197"/>
                </a:lnTo>
                <a:lnTo>
                  <a:pt x="1044802" y="480837"/>
                </a:lnTo>
                <a:lnTo>
                  <a:pt x="1047977" y="479024"/>
                </a:lnTo>
                <a:lnTo>
                  <a:pt x="1050925" y="477210"/>
                </a:lnTo>
                <a:lnTo>
                  <a:pt x="1053193" y="475170"/>
                </a:lnTo>
                <a:lnTo>
                  <a:pt x="1055234" y="472677"/>
                </a:lnTo>
                <a:lnTo>
                  <a:pt x="1056821" y="470183"/>
                </a:lnTo>
                <a:lnTo>
                  <a:pt x="1057955" y="467237"/>
                </a:lnTo>
                <a:lnTo>
                  <a:pt x="1058635" y="464516"/>
                </a:lnTo>
                <a:lnTo>
                  <a:pt x="1058635" y="461343"/>
                </a:lnTo>
                <a:lnTo>
                  <a:pt x="1058635" y="453636"/>
                </a:lnTo>
                <a:lnTo>
                  <a:pt x="1057955" y="446383"/>
                </a:lnTo>
                <a:lnTo>
                  <a:pt x="1056821" y="440036"/>
                </a:lnTo>
                <a:lnTo>
                  <a:pt x="1055461" y="433916"/>
                </a:lnTo>
                <a:lnTo>
                  <a:pt x="1053419" y="428475"/>
                </a:lnTo>
                <a:lnTo>
                  <a:pt x="1052512" y="425756"/>
                </a:lnTo>
                <a:lnTo>
                  <a:pt x="1051152" y="423489"/>
                </a:lnTo>
                <a:lnTo>
                  <a:pt x="1049791" y="421222"/>
                </a:lnTo>
                <a:lnTo>
                  <a:pt x="1048657" y="419182"/>
                </a:lnTo>
                <a:lnTo>
                  <a:pt x="1047069" y="417369"/>
                </a:lnTo>
                <a:lnTo>
                  <a:pt x="1045482" y="415555"/>
                </a:lnTo>
                <a:lnTo>
                  <a:pt x="1043668" y="413742"/>
                </a:lnTo>
                <a:lnTo>
                  <a:pt x="1041173" y="411928"/>
                </a:lnTo>
                <a:lnTo>
                  <a:pt x="1038225" y="410342"/>
                </a:lnTo>
                <a:lnTo>
                  <a:pt x="1034823" y="408528"/>
                </a:lnTo>
                <a:lnTo>
                  <a:pt x="1030741" y="406715"/>
                </a:lnTo>
                <a:lnTo>
                  <a:pt x="1026432" y="404675"/>
                </a:lnTo>
                <a:lnTo>
                  <a:pt x="1016000" y="401048"/>
                </a:lnTo>
                <a:lnTo>
                  <a:pt x="1003753" y="397195"/>
                </a:lnTo>
                <a:lnTo>
                  <a:pt x="989466" y="393341"/>
                </a:lnTo>
                <a:lnTo>
                  <a:pt x="972910" y="389488"/>
                </a:lnTo>
                <a:lnTo>
                  <a:pt x="954768" y="385408"/>
                </a:lnTo>
                <a:lnTo>
                  <a:pt x="895350" y="372714"/>
                </a:lnTo>
                <a:lnTo>
                  <a:pt x="846137" y="361607"/>
                </a:lnTo>
                <a:lnTo>
                  <a:pt x="807357" y="352314"/>
                </a:lnTo>
                <a:lnTo>
                  <a:pt x="791935" y="348460"/>
                </a:lnTo>
                <a:lnTo>
                  <a:pt x="779009" y="345060"/>
                </a:lnTo>
                <a:lnTo>
                  <a:pt x="767669" y="341887"/>
                </a:lnTo>
                <a:lnTo>
                  <a:pt x="756557" y="338260"/>
                </a:lnTo>
                <a:lnTo>
                  <a:pt x="746125" y="334180"/>
                </a:lnTo>
                <a:lnTo>
                  <a:pt x="735692" y="329646"/>
                </a:lnTo>
                <a:lnTo>
                  <a:pt x="725941" y="325113"/>
                </a:lnTo>
                <a:lnTo>
                  <a:pt x="716642" y="319900"/>
                </a:lnTo>
                <a:lnTo>
                  <a:pt x="707571" y="314459"/>
                </a:lnTo>
                <a:lnTo>
                  <a:pt x="698953" y="308793"/>
                </a:lnTo>
                <a:lnTo>
                  <a:pt x="694644" y="306072"/>
                </a:lnTo>
                <a:lnTo>
                  <a:pt x="690789" y="302899"/>
                </a:lnTo>
                <a:lnTo>
                  <a:pt x="687160" y="299952"/>
                </a:lnTo>
                <a:lnTo>
                  <a:pt x="684212" y="297006"/>
                </a:lnTo>
                <a:lnTo>
                  <a:pt x="681037" y="293606"/>
                </a:lnTo>
                <a:lnTo>
                  <a:pt x="678316" y="290432"/>
                </a:lnTo>
                <a:lnTo>
                  <a:pt x="675594" y="287485"/>
                </a:lnTo>
                <a:lnTo>
                  <a:pt x="673326" y="284085"/>
                </a:lnTo>
                <a:lnTo>
                  <a:pt x="671512" y="280685"/>
                </a:lnTo>
                <a:lnTo>
                  <a:pt x="669698" y="277285"/>
                </a:lnTo>
                <a:lnTo>
                  <a:pt x="668110" y="274112"/>
                </a:lnTo>
                <a:lnTo>
                  <a:pt x="667203" y="270485"/>
                </a:lnTo>
                <a:lnTo>
                  <a:pt x="666069" y="266858"/>
                </a:lnTo>
                <a:lnTo>
                  <a:pt x="665616" y="263458"/>
                </a:lnTo>
                <a:lnTo>
                  <a:pt x="665162" y="259605"/>
                </a:lnTo>
                <a:lnTo>
                  <a:pt x="665162" y="255978"/>
                </a:lnTo>
                <a:lnTo>
                  <a:pt x="665389" y="250764"/>
                </a:lnTo>
                <a:lnTo>
                  <a:pt x="666069" y="245551"/>
                </a:lnTo>
                <a:lnTo>
                  <a:pt x="667430" y="240564"/>
                </a:lnTo>
                <a:lnTo>
                  <a:pt x="669471" y="235804"/>
                </a:lnTo>
                <a:lnTo>
                  <a:pt x="671966" y="231044"/>
                </a:lnTo>
                <a:lnTo>
                  <a:pt x="675141" y="226510"/>
                </a:lnTo>
                <a:lnTo>
                  <a:pt x="678769" y="222204"/>
                </a:lnTo>
                <a:lnTo>
                  <a:pt x="682851" y="217897"/>
                </a:lnTo>
                <a:lnTo>
                  <a:pt x="687387" y="213590"/>
                </a:lnTo>
                <a:lnTo>
                  <a:pt x="692830" y="209737"/>
                </a:lnTo>
                <a:lnTo>
                  <a:pt x="698953" y="205883"/>
                </a:lnTo>
                <a:lnTo>
                  <a:pt x="705303" y="202257"/>
                </a:lnTo>
                <a:lnTo>
                  <a:pt x="712333" y="198857"/>
                </a:lnTo>
                <a:lnTo>
                  <a:pt x="719817" y="195456"/>
                </a:lnTo>
                <a:lnTo>
                  <a:pt x="727755" y="192056"/>
                </a:lnTo>
                <a:lnTo>
                  <a:pt x="736600" y="188883"/>
                </a:lnTo>
                <a:lnTo>
                  <a:pt x="745898" y="185936"/>
                </a:lnTo>
                <a:lnTo>
                  <a:pt x="755650" y="183216"/>
                </a:lnTo>
                <a:lnTo>
                  <a:pt x="765855" y="180496"/>
                </a:lnTo>
                <a:lnTo>
                  <a:pt x="776741" y="177776"/>
                </a:lnTo>
                <a:lnTo>
                  <a:pt x="788307" y="175509"/>
                </a:lnTo>
                <a:lnTo>
                  <a:pt x="800100" y="173242"/>
                </a:lnTo>
                <a:lnTo>
                  <a:pt x="812800" y="171202"/>
                </a:lnTo>
                <a:lnTo>
                  <a:pt x="825953" y="169389"/>
                </a:lnTo>
                <a:lnTo>
                  <a:pt x="839560" y="167576"/>
                </a:lnTo>
                <a:lnTo>
                  <a:pt x="853848" y="165762"/>
                </a:lnTo>
                <a:lnTo>
                  <a:pt x="868816" y="164176"/>
                </a:lnTo>
                <a:lnTo>
                  <a:pt x="884010" y="162816"/>
                </a:lnTo>
                <a:lnTo>
                  <a:pt x="900112" y="161682"/>
                </a:lnTo>
                <a:lnTo>
                  <a:pt x="916441" y="160549"/>
                </a:lnTo>
                <a:lnTo>
                  <a:pt x="933450" y="159869"/>
                </a:lnTo>
                <a:lnTo>
                  <a:pt x="951139" y="158962"/>
                </a:lnTo>
                <a:lnTo>
                  <a:pt x="951139" y="128588"/>
                </a:lnTo>
                <a:close/>
                <a:moveTo>
                  <a:pt x="1018381" y="83477"/>
                </a:moveTo>
                <a:lnTo>
                  <a:pt x="993670" y="83703"/>
                </a:lnTo>
                <a:lnTo>
                  <a:pt x="969185" y="83930"/>
                </a:lnTo>
                <a:lnTo>
                  <a:pt x="944701" y="84384"/>
                </a:lnTo>
                <a:lnTo>
                  <a:pt x="920443" y="85064"/>
                </a:lnTo>
                <a:lnTo>
                  <a:pt x="896638" y="85972"/>
                </a:lnTo>
                <a:lnTo>
                  <a:pt x="872607" y="86879"/>
                </a:lnTo>
                <a:lnTo>
                  <a:pt x="848576" y="88467"/>
                </a:lnTo>
                <a:lnTo>
                  <a:pt x="824998" y="89828"/>
                </a:lnTo>
                <a:lnTo>
                  <a:pt x="801420" y="91643"/>
                </a:lnTo>
                <a:lnTo>
                  <a:pt x="778296" y="93457"/>
                </a:lnTo>
                <a:lnTo>
                  <a:pt x="754944" y="95726"/>
                </a:lnTo>
                <a:lnTo>
                  <a:pt x="732047" y="97767"/>
                </a:lnTo>
                <a:lnTo>
                  <a:pt x="709376" y="100489"/>
                </a:lnTo>
                <a:lnTo>
                  <a:pt x="686705" y="103211"/>
                </a:lnTo>
                <a:lnTo>
                  <a:pt x="664487" y="106160"/>
                </a:lnTo>
                <a:lnTo>
                  <a:pt x="642270" y="108882"/>
                </a:lnTo>
                <a:lnTo>
                  <a:pt x="620505" y="112285"/>
                </a:lnTo>
                <a:lnTo>
                  <a:pt x="598741" y="115688"/>
                </a:lnTo>
                <a:lnTo>
                  <a:pt x="577431" y="119317"/>
                </a:lnTo>
                <a:lnTo>
                  <a:pt x="556120" y="123173"/>
                </a:lnTo>
                <a:lnTo>
                  <a:pt x="535262" y="127256"/>
                </a:lnTo>
                <a:lnTo>
                  <a:pt x="514632" y="131339"/>
                </a:lnTo>
                <a:lnTo>
                  <a:pt x="494455" y="135423"/>
                </a:lnTo>
                <a:lnTo>
                  <a:pt x="474504" y="140186"/>
                </a:lnTo>
                <a:lnTo>
                  <a:pt x="454554" y="144723"/>
                </a:lnTo>
                <a:lnTo>
                  <a:pt x="435283" y="149713"/>
                </a:lnTo>
                <a:lnTo>
                  <a:pt x="416240" y="154931"/>
                </a:lnTo>
                <a:lnTo>
                  <a:pt x="397423" y="159921"/>
                </a:lnTo>
                <a:lnTo>
                  <a:pt x="378832" y="165365"/>
                </a:lnTo>
                <a:lnTo>
                  <a:pt x="360696" y="170809"/>
                </a:lnTo>
                <a:lnTo>
                  <a:pt x="343012" y="176707"/>
                </a:lnTo>
                <a:lnTo>
                  <a:pt x="325782" y="182605"/>
                </a:lnTo>
                <a:lnTo>
                  <a:pt x="310139" y="188049"/>
                </a:lnTo>
                <a:lnTo>
                  <a:pt x="295403" y="193493"/>
                </a:lnTo>
                <a:lnTo>
                  <a:pt x="280894" y="199164"/>
                </a:lnTo>
                <a:lnTo>
                  <a:pt x="267291" y="204835"/>
                </a:lnTo>
                <a:lnTo>
                  <a:pt x="253689" y="210506"/>
                </a:lnTo>
                <a:lnTo>
                  <a:pt x="241219" y="216177"/>
                </a:lnTo>
                <a:lnTo>
                  <a:pt x="228750" y="222075"/>
                </a:lnTo>
                <a:lnTo>
                  <a:pt x="217188" y="227746"/>
                </a:lnTo>
                <a:lnTo>
                  <a:pt x="205853" y="233644"/>
                </a:lnTo>
                <a:lnTo>
                  <a:pt x="195197" y="239314"/>
                </a:lnTo>
                <a:lnTo>
                  <a:pt x="184995" y="245439"/>
                </a:lnTo>
                <a:lnTo>
                  <a:pt x="175474" y="251110"/>
                </a:lnTo>
                <a:lnTo>
                  <a:pt x="166178" y="256781"/>
                </a:lnTo>
                <a:lnTo>
                  <a:pt x="157563" y="262679"/>
                </a:lnTo>
                <a:lnTo>
                  <a:pt x="149402" y="268350"/>
                </a:lnTo>
                <a:lnTo>
                  <a:pt x="141694" y="274021"/>
                </a:lnTo>
                <a:lnTo>
                  <a:pt x="134439" y="279692"/>
                </a:lnTo>
                <a:lnTo>
                  <a:pt x="127638" y="285136"/>
                </a:lnTo>
                <a:lnTo>
                  <a:pt x="121517" y="290807"/>
                </a:lnTo>
                <a:lnTo>
                  <a:pt x="115849" y="296251"/>
                </a:lnTo>
                <a:lnTo>
                  <a:pt x="110635" y="301695"/>
                </a:lnTo>
                <a:lnTo>
                  <a:pt x="105874" y="306912"/>
                </a:lnTo>
                <a:lnTo>
                  <a:pt x="101339" y="312130"/>
                </a:lnTo>
                <a:lnTo>
                  <a:pt x="97485" y="317347"/>
                </a:lnTo>
                <a:lnTo>
                  <a:pt x="94085" y="322564"/>
                </a:lnTo>
                <a:lnTo>
                  <a:pt x="91364" y="327328"/>
                </a:lnTo>
                <a:lnTo>
                  <a:pt x="88870" y="332091"/>
                </a:lnTo>
                <a:lnTo>
                  <a:pt x="87057" y="336855"/>
                </a:lnTo>
                <a:lnTo>
                  <a:pt x="85470" y="341392"/>
                </a:lnTo>
                <a:lnTo>
                  <a:pt x="84109" y="345929"/>
                </a:lnTo>
                <a:lnTo>
                  <a:pt x="83656" y="350012"/>
                </a:lnTo>
                <a:lnTo>
                  <a:pt x="83429" y="354548"/>
                </a:lnTo>
                <a:lnTo>
                  <a:pt x="83656" y="358631"/>
                </a:lnTo>
                <a:lnTo>
                  <a:pt x="84109" y="362715"/>
                </a:lnTo>
                <a:lnTo>
                  <a:pt x="85470" y="367251"/>
                </a:lnTo>
                <a:lnTo>
                  <a:pt x="87057" y="371788"/>
                </a:lnTo>
                <a:lnTo>
                  <a:pt x="88870" y="376552"/>
                </a:lnTo>
                <a:lnTo>
                  <a:pt x="91364" y="381315"/>
                </a:lnTo>
                <a:lnTo>
                  <a:pt x="94085" y="386533"/>
                </a:lnTo>
                <a:lnTo>
                  <a:pt x="97485" y="391296"/>
                </a:lnTo>
                <a:lnTo>
                  <a:pt x="101339" y="396513"/>
                </a:lnTo>
                <a:lnTo>
                  <a:pt x="105874" y="401731"/>
                </a:lnTo>
                <a:lnTo>
                  <a:pt x="110635" y="407175"/>
                </a:lnTo>
                <a:lnTo>
                  <a:pt x="115849" y="412392"/>
                </a:lnTo>
                <a:lnTo>
                  <a:pt x="121517" y="417836"/>
                </a:lnTo>
                <a:lnTo>
                  <a:pt x="127638" y="423507"/>
                </a:lnTo>
                <a:lnTo>
                  <a:pt x="134439" y="428951"/>
                </a:lnTo>
                <a:lnTo>
                  <a:pt x="141694" y="434622"/>
                </a:lnTo>
                <a:lnTo>
                  <a:pt x="149402" y="440293"/>
                </a:lnTo>
                <a:lnTo>
                  <a:pt x="157563" y="445964"/>
                </a:lnTo>
                <a:lnTo>
                  <a:pt x="166178" y="451862"/>
                </a:lnTo>
                <a:lnTo>
                  <a:pt x="175474" y="457533"/>
                </a:lnTo>
                <a:lnTo>
                  <a:pt x="184995" y="463658"/>
                </a:lnTo>
                <a:lnTo>
                  <a:pt x="195197" y="469329"/>
                </a:lnTo>
                <a:lnTo>
                  <a:pt x="205853" y="474999"/>
                </a:lnTo>
                <a:lnTo>
                  <a:pt x="217188" y="480897"/>
                </a:lnTo>
                <a:lnTo>
                  <a:pt x="228750" y="486568"/>
                </a:lnTo>
                <a:lnTo>
                  <a:pt x="241219" y="492466"/>
                </a:lnTo>
                <a:lnTo>
                  <a:pt x="253689" y="498137"/>
                </a:lnTo>
                <a:lnTo>
                  <a:pt x="267291" y="503808"/>
                </a:lnTo>
                <a:lnTo>
                  <a:pt x="280894" y="509479"/>
                </a:lnTo>
                <a:lnTo>
                  <a:pt x="295403" y="514923"/>
                </a:lnTo>
                <a:lnTo>
                  <a:pt x="310139" y="520594"/>
                </a:lnTo>
                <a:lnTo>
                  <a:pt x="325782" y="526038"/>
                </a:lnTo>
                <a:lnTo>
                  <a:pt x="343012" y="531936"/>
                </a:lnTo>
                <a:lnTo>
                  <a:pt x="360696" y="537607"/>
                </a:lnTo>
                <a:lnTo>
                  <a:pt x="378832" y="543278"/>
                </a:lnTo>
                <a:lnTo>
                  <a:pt x="397423" y="548722"/>
                </a:lnTo>
                <a:lnTo>
                  <a:pt x="416240" y="553939"/>
                </a:lnTo>
                <a:lnTo>
                  <a:pt x="435283" y="558930"/>
                </a:lnTo>
                <a:lnTo>
                  <a:pt x="454554" y="563920"/>
                </a:lnTo>
                <a:lnTo>
                  <a:pt x="474504" y="568457"/>
                </a:lnTo>
                <a:lnTo>
                  <a:pt x="494455" y="572994"/>
                </a:lnTo>
                <a:lnTo>
                  <a:pt x="514632" y="577304"/>
                </a:lnTo>
                <a:lnTo>
                  <a:pt x="535262" y="581387"/>
                </a:lnTo>
                <a:lnTo>
                  <a:pt x="556120" y="585470"/>
                </a:lnTo>
                <a:lnTo>
                  <a:pt x="577431" y="589553"/>
                </a:lnTo>
                <a:lnTo>
                  <a:pt x="598741" y="592955"/>
                </a:lnTo>
                <a:lnTo>
                  <a:pt x="620505" y="596358"/>
                </a:lnTo>
                <a:lnTo>
                  <a:pt x="642270" y="599534"/>
                </a:lnTo>
                <a:lnTo>
                  <a:pt x="664487" y="602710"/>
                </a:lnTo>
                <a:lnTo>
                  <a:pt x="686705" y="605432"/>
                </a:lnTo>
                <a:lnTo>
                  <a:pt x="709376" y="608381"/>
                </a:lnTo>
                <a:lnTo>
                  <a:pt x="732047" y="610649"/>
                </a:lnTo>
                <a:lnTo>
                  <a:pt x="754944" y="612917"/>
                </a:lnTo>
                <a:lnTo>
                  <a:pt x="778296" y="614959"/>
                </a:lnTo>
                <a:lnTo>
                  <a:pt x="801420" y="617000"/>
                </a:lnTo>
                <a:lnTo>
                  <a:pt x="824998" y="618588"/>
                </a:lnTo>
                <a:lnTo>
                  <a:pt x="848576" y="620176"/>
                </a:lnTo>
                <a:lnTo>
                  <a:pt x="872607" y="621537"/>
                </a:lnTo>
                <a:lnTo>
                  <a:pt x="896638" y="622671"/>
                </a:lnTo>
                <a:lnTo>
                  <a:pt x="920443" y="623579"/>
                </a:lnTo>
                <a:lnTo>
                  <a:pt x="944701" y="624259"/>
                </a:lnTo>
                <a:lnTo>
                  <a:pt x="969185" y="624713"/>
                </a:lnTo>
                <a:lnTo>
                  <a:pt x="993670" y="624940"/>
                </a:lnTo>
                <a:lnTo>
                  <a:pt x="1018381" y="625393"/>
                </a:lnTo>
                <a:lnTo>
                  <a:pt x="1043093" y="624940"/>
                </a:lnTo>
                <a:lnTo>
                  <a:pt x="1067578" y="624713"/>
                </a:lnTo>
                <a:lnTo>
                  <a:pt x="1091835" y="624259"/>
                </a:lnTo>
                <a:lnTo>
                  <a:pt x="1116093" y="623579"/>
                </a:lnTo>
                <a:lnTo>
                  <a:pt x="1140125" y="622671"/>
                </a:lnTo>
                <a:lnTo>
                  <a:pt x="1164156" y="621537"/>
                </a:lnTo>
                <a:lnTo>
                  <a:pt x="1187961" y="620176"/>
                </a:lnTo>
                <a:lnTo>
                  <a:pt x="1211539" y="618588"/>
                </a:lnTo>
                <a:lnTo>
                  <a:pt x="1235116" y="617000"/>
                </a:lnTo>
                <a:lnTo>
                  <a:pt x="1258467" y="614959"/>
                </a:lnTo>
                <a:lnTo>
                  <a:pt x="1281819" y="612917"/>
                </a:lnTo>
                <a:lnTo>
                  <a:pt x="1304716" y="610649"/>
                </a:lnTo>
                <a:lnTo>
                  <a:pt x="1327387" y="608381"/>
                </a:lnTo>
                <a:lnTo>
                  <a:pt x="1349832" y="605432"/>
                </a:lnTo>
                <a:lnTo>
                  <a:pt x="1372276" y="602710"/>
                </a:lnTo>
                <a:lnTo>
                  <a:pt x="1394493" y="599534"/>
                </a:lnTo>
                <a:lnTo>
                  <a:pt x="1416484" y="596358"/>
                </a:lnTo>
                <a:lnTo>
                  <a:pt x="1438022" y="592955"/>
                </a:lnTo>
                <a:lnTo>
                  <a:pt x="1459333" y="589553"/>
                </a:lnTo>
                <a:lnTo>
                  <a:pt x="1480643" y="585470"/>
                </a:lnTo>
                <a:lnTo>
                  <a:pt x="1501501" y="581387"/>
                </a:lnTo>
                <a:lnTo>
                  <a:pt x="1522131" y="577304"/>
                </a:lnTo>
                <a:lnTo>
                  <a:pt x="1542308" y="572994"/>
                </a:lnTo>
                <a:lnTo>
                  <a:pt x="1562259" y="568457"/>
                </a:lnTo>
                <a:lnTo>
                  <a:pt x="1582209" y="563920"/>
                </a:lnTo>
                <a:lnTo>
                  <a:pt x="1601480" y="558930"/>
                </a:lnTo>
                <a:lnTo>
                  <a:pt x="1620523" y="553939"/>
                </a:lnTo>
                <a:lnTo>
                  <a:pt x="1639340" y="548722"/>
                </a:lnTo>
                <a:lnTo>
                  <a:pt x="1657704" y="543278"/>
                </a:lnTo>
                <a:lnTo>
                  <a:pt x="1676067" y="537607"/>
                </a:lnTo>
                <a:lnTo>
                  <a:pt x="1693751" y="531936"/>
                </a:lnTo>
                <a:lnTo>
                  <a:pt x="1710981" y="526038"/>
                </a:lnTo>
                <a:lnTo>
                  <a:pt x="1726624" y="520594"/>
                </a:lnTo>
                <a:lnTo>
                  <a:pt x="1741587" y="514923"/>
                </a:lnTo>
                <a:lnTo>
                  <a:pt x="1755643" y="509479"/>
                </a:lnTo>
                <a:lnTo>
                  <a:pt x="1769699" y="503808"/>
                </a:lnTo>
                <a:lnTo>
                  <a:pt x="1782848" y="498137"/>
                </a:lnTo>
                <a:lnTo>
                  <a:pt x="1795543" y="492466"/>
                </a:lnTo>
                <a:lnTo>
                  <a:pt x="1807786" y="486568"/>
                </a:lnTo>
                <a:lnTo>
                  <a:pt x="1819575" y="480897"/>
                </a:lnTo>
                <a:lnTo>
                  <a:pt x="1830684" y="474999"/>
                </a:lnTo>
                <a:lnTo>
                  <a:pt x="1841566" y="469329"/>
                </a:lnTo>
                <a:lnTo>
                  <a:pt x="1851541" y="463658"/>
                </a:lnTo>
                <a:lnTo>
                  <a:pt x="1861289" y="457533"/>
                </a:lnTo>
                <a:lnTo>
                  <a:pt x="1870358" y="451862"/>
                </a:lnTo>
                <a:lnTo>
                  <a:pt x="1879199" y="445964"/>
                </a:lnTo>
                <a:lnTo>
                  <a:pt x="1887361" y="440293"/>
                </a:lnTo>
                <a:lnTo>
                  <a:pt x="1894843" y="434622"/>
                </a:lnTo>
                <a:lnTo>
                  <a:pt x="1902097" y="428951"/>
                </a:lnTo>
                <a:lnTo>
                  <a:pt x="1908899" y="423507"/>
                </a:lnTo>
                <a:lnTo>
                  <a:pt x="1915020" y="417836"/>
                </a:lnTo>
                <a:lnTo>
                  <a:pt x="1920914" y="412392"/>
                </a:lnTo>
                <a:lnTo>
                  <a:pt x="1926129" y="407175"/>
                </a:lnTo>
                <a:lnTo>
                  <a:pt x="1931116" y="401731"/>
                </a:lnTo>
                <a:lnTo>
                  <a:pt x="1935197" y="396513"/>
                </a:lnTo>
                <a:lnTo>
                  <a:pt x="1939051" y="391296"/>
                </a:lnTo>
                <a:lnTo>
                  <a:pt x="1942678" y="386533"/>
                </a:lnTo>
                <a:lnTo>
                  <a:pt x="1945399" y="381315"/>
                </a:lnTo>
                <a:lnTo>
                  <a:pt x="1947666" y="376552"/>
                </a:lnTo>
                <a:lnTo>
                  <a:pt x="1949933" y="371788"/>
                </a:lnTo>
                <a:lnTo>
                  <a:pt x="1951293" y="367251"/>
                </a:lnTo>
                <a:lnTo>
                  <a:pt x="1952654" y="362715"/>
                </a:lnTo>
                <a:lnTo>
                  <a:pt x="1953107" y="358631"/>
                </a:lnTo>
                <a:lnTo>
                  <a:pt x="1953560" y="354548"/>
                </a:lnTo>
                <a:lnTo>
                  <a:pt x="1953107" y="350012"/>
                </a:lnTo>
                <a:lnTo>
                  <a:pt x="1952654" y="345929"/>
                </a:lnTo>
                <a:lnTo>
                  <a:pt x="1951293" y="341392"/>
                </a:lnTo>
                <a:lnTo>
                  <a:pt x="1949933" y="336855"/>
                </a:lnTo>
                <a:lnTo>
                  <a:pt x="1947666" y="332091"/>
                </a:lnTo>
                <a:lnTo>
                  <a:pt x="1945399" y="327328"/>
                </a:lnTo>
                <a:lnTo>
                  <a:pt x="1942678" y="322564"/>
                </a:lnTo>
                <a:lnTo>
                  <a:pt x="1939051" y="317347"/>
                </a:lnTo>
                <a:lnTo>
                  <a:pt x="1935197" y="312130"/>
                </a:lnTo>
                <a:lnTo>
                  <a:pt x="1931116" y="306912"/>
                </a:lnTo>
                <a:lnTo>
                  <a:pt x="1926129" y="301695"/>
                </a:lnTo>
                <a:lnTo>
                  <a:pt x="1920914" y="296251"/>
                </a:lnTo>
                <a:lnTo>
                  <a:pt x="1915020" y="290807"/>
                </a:lnTo>
                <a:lnTo>
                  <a:pt x="1908899" y="285136"/>
                </a:lnTo>
                <a:lnTo>
                  <a:pt x="1902097" y="279692"/>
                </a:lnTo>
                <a:lnTo>
                  <a:pt x="1894843" y="274021"/>
                </a:lnTo>
                <a:lnTo>
                  <a:pt x="1887361" y="268350"/>
                </a:lnTo>
                <a:lnTo>
                  <a:pt x="1879199" y="262679"/>
                </a:lnTo>
                <a:lnTo>
                  <a:pt x="1870358" y="256781"/>
                </a:lnTo>
                <a:lnTo>
                  <a:pt x="1861289" y="251110"/>
                </a:lnTo>
                <a:lnTo>
                  <a:pt x="1851541" y="245439"/>
                </a:lnTo>
                <a:lnTo>
                  <a:pt x="1841566" y="239314"/>
                </a:lnTo>
                <a:lnTo>
                  <a:pt x="1830684" y="233644"/>
                </a:lnTo>
                <a:lnTo>
                  <a:pt x="1819575" y="227746"/>
                </a:lnTo>
                <a:lnTo>
                  <a:pt x="1807786" y="222075"/>
                </a:lnTo>
                <a:lnTo>
                  <a:pt x="1795543" y="216177"/>
                </a:lnTo>
                <a:lnTo>
                  <a:pt x="1782848" y="210506"/>
                </a:lnTo>
                <a:lnTo>
                  <a:pt x="1769699" y="204835"/>
                </a:lnTo>
                <a:lnTo>
                  <a:pt x="1755643" y="199164"/>
                </a:lnTo>
                <a:lnTo>
                  <a:pt x="1741587" y="193493"/>
                </a:lnTo>
                <a:lnTo>
                  <a:pt x="1726624" y="188049"/>
                </a:lnTo>
                <a:lnTo>
                  <a:pt x="1710981" y="182605"/>
                </a:lnTo>
                <a:lnTo>
                  <a:pt x="1693751" y="176707"/>
                </a:lnTo>
                <a:lnTo>
                  <a:pt x="1676067" y="170809"/>
                </a:lnTo>
                <a:lnTo>
                  <a:pt x="1657704" y="165365"/>
                </a:lnTo>
                <a:lnTo>
                  <a:pt x="1639340" y="159921"/>
                </a:lnTo>
                <a:lnTo>
                  <a:pt x="1620523" y="154931"/>
                </a:lnTo>
                <a:lnTo>
                  <a:pt x="1601480" y="149713"/>
                </a:lnTo>
                <a:lnTo>
                  <a:pt x="1582209" y="144723"/>
                </a:lnTo>
                <a:lnTo>
                  <a:pt x="1562259" y="140186"/>
                </a:lnTo>
                <a:lnTo>
                  <a:pt x="1542308" y="135423"/>
                </a:lnTo>
                <a:lnTo>
                  <a:pt x="1522131" y="131339"/>
                </a:lnTo>
                <a:lnTo>
                  <a:pt x="1501501" y="127256"/>
                </a:lnTo>
                <a:lnTo>
                  <a:pt x="1480643" y="123173"/>
                </a:lnTo>
                <a:lnTo>
                  <a:pt x="1459333" y="119317"/>
                </a:lnTo>
                <a:lnTo>
                  <a:pt x="1438022" y="115688"/>
                </a:lnTo>
                <a:lnTo>
                  <a:pt x="1416484" y="112285"/>
                </a:lnTo>
                <a:lnTo>
                  <a:pt x="1394493" y="108882"/>
                </a:lnTo>
                <a:lnTo>
                  <a:pt x="1372276" y="106160"/>
                </a:lnTo>
                <a:lnTo>
                  <a:pt x="1349832" y="103211"/>
                </a:lnTo>
                <a:lnTo>
                  <a:pt x="1327387" y="100489"/>
                </a:lnTo>
                <a:lnTo>
                  <a:pt x="1304716" y="97767"/>
                </a:lnTo>
                <a:lnTo>
                  <a:pt x="1281819" y="95726"/>
                </a:lnTo>
                <a:lnTo>
                  <a:pt x="1258467" y="93457"/>
                </a:lnTo>
                <a:lnTo>
                  <a:pt x="1235116" y="91643"/>
                </a:lnTo>
                <a:lnTo>
                  <a:pt x="1211539" y="89828"/>
                </a:lnTo>
                <a:lnTo>
                  <a:pt x="1187961" y="88467"/>
                </a:lnTo>
                <a:lnTo>
                  <a:pt x="1164156" y="86879"/>
                </a:lnTo>
                <a:lnTo>
                  <a:pt x="1140125" y="85972"/>
                </a:lnTo>
                <a:lnTo>
                  <a:pt x="1116093" y="85064"/>
                </a:lnTo>
                <a:lnTo>
                  <a:pt x="1091835" y="84384"/>
                </a:lnTo>
                <a:lnTo>
                  <a:pt x="1067578" y="83930"/>
                </a:lnTo>
                <a:lnTo>
                  <a:pt x="1043093" y="83703"/>
                </a:lnTo>
                <a:lnTo>
                  <a:pt x="1018381" y="83477"/>
                </a:lnTo>
                <a:close/>
                <a:moveTo>
                  <a:pt x="1018381" y="0"/>
                </a:moveTo>
                <a:lnTo>
                  <a:pt x="1044680" y="227"/>
                </a:lnTo>
                <a:lnTo>
                  <a:pt x="1070525" y="681"/>
                </a:lnTo>
                <a:lnTo>
                  <a:pt x="1096597" y="1134"/>
                </a:lnTo>
                <a:lnTo>
                  <a:pt x="1122441" y="1815"/>
                </a:lnTo>
                <a:lnTo>
                  <a:pt x="1148060" y="2949"/>
                </a:lnTo>
                <a:lnTo>
                  <a:pt x="1173451" y="4083"/>
                </a:lnTo>
                <a:lnTo>
                  <a:pt x="1198389" y="5671"/>
                </a:lnTo>
                <a:lnTo>
                  <a:pt x="1223554" y="7259"/>
                </a:lnTo>
                <a:lnTo>
                  <a:pt x="1248265" y="9074"/>
                </a:lnTo>
                <a:lnTo>
                  <a:pt x="1272750" y="11342"/>
                </a:lnTo>
                <a:lnTo>
                  <a:pt x="1297235" y="13384"/>
                </a:lnTo>
                <a:lnTo>
                  <a:pt x="1321266" y="16106"/>
                </a:lnTo>
                <a:lnTo>
                  <a:pt x="1344844" y="18601"/>
                </a:lnTo>
                <a:lnTo>
                  <a:pt x="1368422" y="21777"/>
                </a:lnTo>
                <a:lnTo>
                  <a:pt x="1391773" y="24725"/>
                </a:lnTo>
                <a:lnTo>
                  <a:pt x="1414897" y="27901"/>
                </a:lnTo>
                <a:lnTo>
                  <a:pt x="1437568" y="31531"/>
                </a:lnTo>
                <a:lnTo>
                  <a:pt x="1460013" y="35160"/>
                </a:lnTo>
                <a:lnTo>
                  <a:pt x="1481777" y="39016"/>
                </a:lnTo>
                <a:lnTo>
                  <a:pt x="1503768" y="42873"/>
                </a:lnTo>
                <a:lnTo>
                  <a:pt x="1525079" y="46956"/>
                </a:lnTo>
                <a:lnTo>
                  <a:pt x="1546389" y="51492"/>
                </a:lnTo>
                <a:lnTo>
                  <a:pt x="1567247" y="56029"/>
                </a:lnTo>
                <a:lnTo>
                  <a:pt x="1587877" y="60566"/>
                </a:lnTo>
                <a:lnTo>
                  <a:pt x="1608054" y="65556"/>
                </a:lnTo>
                <a:lnTo>
                  <a:pt x="1627778" y="70547"/>
                </a:lnTo>
                <a:lnTo>
                  <a:pt x="1647049" y="75537"/>
                </a:lnTo>
                <a:lnTo>
                  <a:pt x="1666319" y="80981"/>
                </a:lnTo>
                <a:lnTo>
                  <a:pt x="1684682" y="86425"/>
                </a:lnTo>
                <a:lnTo>
                  <a:pt x="1703046" y="92096"/>
                </a:lnTo>
                <a:lnTo>
                  <a:pt x="1720956" y="97994"/>
                </a:lnTo>
                <a:lnTo>
                  <a:pt x="1738413" y="104119"/>
                </a:lnTo>
                <a:lnTo>
                  <a:pt x="1755416" y="110017"/>
                </a:lnTo>
                <a:lnTo>
                  <a:pt x="1772192" y="116141"/>
                </a:lnTo>
                <a:lnTo>
                  <a:pt x="1788515" y="122493"/>
                </a:lnTo>
                <a:lnTo>
                  <a:pt x="1804159" y="129071"/>
                </a:lnTo>
                <a:lnTo>
                  <a:pt x="1819575" y="135649"/>
                </a:lnTo>
                <a:lnTo>
                  <a:pt x="1834311" y="142455"/>
                </a:lnTo>
                <a:lnTo>
                  <a:pt x="1848820" y="149486"/>
                </a:lnTo>
                <a:lnTo>
                  <a:pt x="1862876" y="156292"/>
                </a:lnTo>
                <a:lnTo>
                  <a:pt x="1876252" y="163324"/>
                </a:lnTo>
                <a:lnTo>
                  <a:pt x="1889175" y="170809"/>
                </a:lnTo>
                <a:lnTo>
                  <a:pt x="1901871" y="178068"/>
                </a:lnTo>
                <a:lnTo>
                  <a:pt x="1913659" y="185554"/>
                </a:lnTo>
                <a:lnTo>
                  <a:pt x="1925448" y="193039"/>
                </a:lnTo>
                <a:lnTo>
                  <a:pt x="1936331" y="200752"/>
                </a:lnTo>
                <a:lnTo>
                  <a:pt x="1946759" y="208464"/>
                </a:lnTo>
                <a:lnTo>
                  <a:pt x="1956734" y="216404"/>
                </a:lnTo>
                <a:lnTo>
                  <a:pt x="1966029" y="224570"/>
                </a:lnTo>
                <a:lnTo>
                  <a:pt x="1975098" y="232509"/>
                </a:lnTo>
                <a:lnTo>
                  <a:pt x="1983259" y="240675"/>
                </a:lnTo>
                <a:lnTo>
                  <a:pt x="1991194" y="249069"/>
                </a:lnTo>
                <a:lnTo>
                  <a:pt x="1997996" y="257462"/>
                </a:lnTo>
                <a:lnTo>
                  <a:pt x="2004797" y="265628"/>
                </a:lnTo>
                <a:lnTo>
                  <a:pt x="2010691" y="274248"/>
                </a:lnTo>
                <a:lnTo>
                  <a:pt x="2016132" y="283094"/>
                </a:lnTo>
                <a:lnTo>
                  <a:pt x="2020893" y="291487"/>
                </a:lnTo>
                <a:lnTo>
                  <a:pt x="2025201" y="300334"/>
                </a:lnTo>
                <a:lnTo>
                  <a:pt x="2028375" y="309408"/>
                </a:lnTo>
                <a:lnTo>
                  <a:pt x="2029962" y="313717"/>
                </a:lnTo>
                <a:lnTo>
                  <a:pt x="2031549" y="318027"/>
                </a:lnTo>
                <a:lnTo>
                  <a:pt x="2032909" y="322791"/>
                </a:lnTo>
                <a:lnTo>
                  <a:pt x="2033816" y="327101"/>
                </a:lnTo>
                <a:lnTo>
                  <a:pt x="2034723" y="331411"/>
                </a:lnTo>
                <a:lnTo>
                  <a:pt x="2035403" y="336174"/>
                </a:lnTo>
                <a:lnTo>
                  <a:pt x="2035856" y="340484"/>
                </a:lnTo>
                <a:lnTo>
                  <a:pt x="2036536" y="345248"/>
                </a:lnTo>
                <a:lnTo>
                  <a:pt x="2036763" y="349785"/>
                </a:lnTo>
                <a:lnTo>
                  <a:pt x="2036763" y="354548"/>
                </a:lnTo>
                <a:lnTo>
                  <a:pt x="2036763" y="623579"/>
                </a:lnTo>
                <a:lnTo>
                  <a:pt x="2036763" y="628115"/>
                </a:lnTo>
                <a:lnTo>
                  <a:pt x="2036536" y="632879"/>
                </a:lnTo>
                <a:lnTo>
                  <a:pt x="2035856" y="637189"/>
                </a:lnTo>
                <a:lnTo>
                  <a:pt x="2035403" y="641726"/>
                </a:lnTo>
                <a:lnTo>
                  <a:pt x="2034723" y="646489"/>
                </a:lnTo>
                <a:lnTo>
                  <a:pt x="2033816" y="650799"/>
                </a:lnTo>
                <a:lnTo>
                  <a:pt x="2032909" y="655109"/>
                </a:lnTo>
                <a:lnTo>
                  <a:pt x="2031549" y="659873"/>
                </a:lnTo>
                <a:lnTo>
                  <a:pt x="2029962" y="664183"/>
                </a:lnTo>
                <a:lnTo>
                  <a:pt x="2028375" y="668720"/>
                </a:lnTo>
                <a:lnTo>
                  <a:pt x="2025201" y="677339"/>
                </a:lnTo>
                <a:lnTo>
                  <a:pt x="2020893" y="686186"/>
                </a:lnTo>
                <a:lnTo>
                  <a:pt x="2016132" y="695033"/>
                </a:lnTo>
                <a:lnTo>
                  <a:pt x="2010691" y="703426"/>
                </a:lnTo>
                <a:lnTo>
                  <a:pt x="2004797" y="712272"/>
                </a:lnTo>
                <a:lnTo>
                  <a:pt x="1997996" y="720439"/>
                </a:lnTo>
                <a:lnTo>
                  <a:pt x="1991194" y="729058"/>
                </a:lnTo>
                <a:lnTo>
                  <a:pt x="1983259" y="737225"/>
                </a:lnTo>
                <a:lnTo>
                  <a:pt x="1975098" y="745391"/>
                </a:lnTo>
                <a:lnTo>
                  <a:pt x="1966029" y="753557"/>
                </a:lnTo>
                <a:lnTo>
                  <a:pt x="1956734" y="761496"/>
                </a:lnTo>
                <a:lnTo>
                  <a:pt x="1946759" y="769209"/>
                </a:lnTo>
                <a:lnTo>
                  <a:pt x="1936331" y="777148"/>
                </a:lnTo>
                <a:lnTo>
                  <a:pt x="1925448" y="784861"/>
                </a:lnTo>
                <a:lnTo>
                  <a:pt x="1913659" y="792346"/>
                </a:lnTo>
                <a:lnTo>
                  <a:pt x="1901871" y="799832"/>
                </a:lnTo>
                <a:lnTo>
                  <a:pt x="1889175" y="807091"/>
                </a:lnTo>
                <a:lnTo>
                  <a:pt x="1876252" y="814577"/>
                </a:lnTo>
                <a:lnTo>
                  <a:pt x="1862876" y="821609"/>
                </a:lnTo>
                <a:lnTo>
                  <a:pt x="1848820" y="828640"/>
                </a:lnTo>
                <a:lnTo>
                  <a:pt x="1834311" y="835446"/>
                </a:lnTo>
                <a:lnTo>
                  <a:pt x="1819575" y="842251"/>
                </a:lnTo>
                <a:lnTo>
                  <a:pt x="1804159" y="848829"/>
                </a:lnTo>
                <a:lnTo>
                  <a:pt x="1788515" y="855407"/>
                </a:lnTo>
                <a:lnTo>
                  <a:pt x="1772192" y="861759"/>
                </a:lnTo>
                <a:lnTo>
                  <a:pt x="1755416" y="868110"/>
                </a:lnTo>
                <a:lnTo>
                  <a:pt x="1738413" y="874008"/>
                </a:lnTo>
                <a:lnTo>
                  <a:pt x="1720956" y="879906"/>
                </a:lnTo>
                <a:lnTo>
                  <a:pt x="1703046" y="885804"/>
                </a:lnTo>
                <a:lnTo>
                  <a:pt x="1684682" y="891475"/>
                </a:lnTo>
                <a:lnTo>
                  <a:pt x="1666319" y="896919"/>
                </a:lnTo>
                <a:lnTo>
                  <a:pt x="1647049" y="902363"/>
                </a:lnTo>
                <a:lnTo>
                  <a:pt x="1627778" y="907580"/>
                </a:lnTo>
                <a:lnTo>
                  <a:pt x="1608054" y="912344"/>
                </a:lnTo>
                <a:lnTo>
                  <a:pt x="1587877" y="917334"/>
                </a:lnTo>
                <a:lnTo>
                  <a:pt x="1567247" y="921871"/>
                </a:lnTo>
                <a:lnTo>
                  <a:pt x="1546389" y="926634"/>
                </a:lnTo>
                <a:lnTo>
                  <a:pt x="1525079" y="930944"/>
                </a:lnTo>
                <a:lnTo>
                  <a:pt x="1503768" y="935027"/>
                </a:lnTo>
                <a:lnTo>
                  <a:pt x="1481777" y="938884"/>
                </a:lnTo>
                <a:lnTo>
                  <a:pt x="1460013" y="942740"/>
                </a:lnTo>
                <a:lnTo>
                  <a:pt x="1437568" y="946369"/>
                </a:lnTo>
                <a:lnTo>
                  <a:pt x="1414897" y="949999"/>
                </a:lnTo>
                <a:lnTo>
                  <a:pt x="1391773" y="953175"/>
                </a:lnTo>
                <a:lnTo>
                  <a:pt x="1368422" y="956123"/>
                </a:lnTo>
                <a:lnTo>
                  <a:pt x="1344844" y="959299"/>
                </a:lnTo>
                <a:lnTo>
                  <a:pt x="1321266" y="961794"/>
                </a:lnTo>
                <a:lnTo>
                  <a:pt x="1297235" y="964516"/>
                </a:lnTo>
                <a:lnTo>
                  <a:pt x="1272750" y="966558"/>
                </a:lnTo>
                <a:lnTo>
                  <a:pt x="1248265" y="968826"/>
                </a:lnTo>
                <a:lnTo>
                  <a:pt x="1223554" y="970641"/>
                </a:lnTo>
                <a:lnTo>
                  <a:pt x="1198389" y="972229"/>
                </a:lnTo>
                <a:lnTo>
                  <a:pt x="1173451" y="973817"/>
                </a:lnTo>
                <a:lnTo>
                  <a:pt x="1148060" y="974951"/>
                </a:lnTo>
                <a:lnTo>
                  <a:pt x="1122441" y="976085"/>
                </a:lnTo>
                <a:lnTo>
                  <a:pt x="1096597" y="976766"/>
                </a:lnTo>
                <a:lnTo>
                  <a:pt x="1070525" y="977446"/>
                </a:lnTo>
                <a:lnTo>
                  <a:pt x="1044680" y="977673"/>
                </a:lnTo>
                <a:lnTo>
                  <a:pt x="1018381" y="977900"/>
                </a:lnTo>
                <a:lnTo>
                  <a:pt x="992083" y="977673"/>
                </a:lnTo>
                <a:lnTo>
                  <a:pt x="966011" y="977446"/>
                </a:lnTo>
                <a:lnTo>
                  <a:pt x="939940" y="976766"/>
                </a:lnTo>
                <a:lnTo>
                  <a:pt x="914095" y="976085"/>
                </a:lnTo>
                <a:lnTo>
                  <a:pt x="888477" y="974951"/>
                </a:lnTo>
                <a:lnTo>
                  <a:pt x="863312" y="973817"/>
                </a:lnTo>
                <a:lnTo>
                  <a:pt x="838147" y="972229"/>
                </a:lnTo>
                <a:lnTo>
                  <a:pt x="812982" y="970641"/>
                </a:lnTo>
                <a:lnTo>
                  <a:pt x="788271" y="968826"/>
                </a:lnTo>
                <a:lnTo>
                  <a:pt x="763786" y="966558"/>
                </a:lnTo>
                <a:lnTo>
                  <a:pt x="739528" y="964516"/>
                </a:lnTo>
                <a:lnTo>
                  <a:pt x="715497" y="961794"/>
                </a:lnTo>
                <a:lnTo>
                  <a:pt x="691692" y="959299"/>
                </a:lnTo>
                <a:lnTo>
                  <a:pt x="668115" y="956123"/>
                </a:lnTo>
                <a:lnTo>
                  <a:pt x="644990" y="953175"/>
                </a:lnTo>
                <a:lnTo>
                  <a:pt x="621866" y="949999"/>
                </a:lnTo>
                <a:lnTo>
                  <a:pt x="599195" y="946369"/>
                </a:lnTo>
                <a:lnTo>
                  <a:pt x="576750" y="942740"/>
                </a:lnTo>
                <a:lnTo>
                  <a:pt x="554759" y="938884"/>
                </a:lnTo>
                <a:lnTo>
                  <a:pt x="532995" y="935027"/>
                </a:lnTo>
                <a:lnTo>
                  <a:pt x="511458" y="930944"/>
                </a:lnTo>
                <a:lnTo>
                  <a:pt x="490147" y="926634"/>
                </a:lnTo>
                <a:lnTo>
                  <a:pt x="469290" y="921871"/>
                </a:lnTo>
                <a:lnTo>
                  <a:pt x="448886" y="917334"/>
                </a:lnTo>
                <a:lnTo>
                  <a:pt x="428935" y="912344"/>
                </a:lnTo>
                <a:lnTo>
                  <a:pt x="408985" y="907580"/>
                </a:lnTo>
                <a:lnTo>
                  <a:pt x="389715" y="902363"/>
                </a:lnTo>
                <a:lnTo>
                  <a:pt x="370671" y="896919"/>
                </a:lnTo>
                <a:lnTo>
                  <a:pt x="352081" y="891475"/>
                </a:lnTo>
                <a:lnTo>
                  <a:pt x="333717" y="885804"/>
                </a:lnTo>
                <a:lnTo>
                  <a:pt x="315580" y="879906"/>
                </a:lnTo>
                <a:lnTo>
                  <a:pt x="298124" y="874008"/>
                </a:lnTo>
                <a:lnTo>
                  <a:pt x="281120" y="868110"/>
                </a:lnTo>
                <a:lnTo>
                  <a:pt x="264571" y="861759"/>
                </a:lnTo>
                <a:lnTo>
                  <a:pt x="248474" y="855407"/>
                </a:lnTo>
                <a:lnTo>
                  <a:pt x="232605" y="848829"/>
                </a:lnTo>
                <a:lnTo>
                  <a:pt x="217188" y="842251"/>
                </a:lnTo>
                <a:lnTo>
                  <a:pt x="202225" y="835446"/>
                </a:lnTo>
                <a:lnTo>
                  <a:pt x="187716" y="828640"/>
                </a:lnTo>
                <a:lnTo>
                  <a:pt x="173887" y="821609"/>
                </a:lnTo>
                <a:lnTo>
                  <a:pt x="160511" y="814577"/>
                </a:lnTo>
                <a:lnTo>
                  <a:pt x="147362" y="807091"/>
                </a:lnTo>
                <a:lnTo>
                  <a:pt x="134892" y="799832"/>
                </a:lnTo>
                <a:lnTo>
                  <a:pt x="122877" y="792346"/>
                </a:lnTo>
                <a:lnTo>
                  <a:pt x="111541" y="784861"/>
                </a:lnTo>
                <a:lnTo>
                  <a:pt x="100433" y="777148"/>
                </a:lnTo>
                <a:lnTo>
                  <a:pt x="90004" y="769209"/>
                </a:lnTo>
                <a:lnTo>
                  <a:pt x="80029" y="761496"/>
                </a:lnTo>
                <a:lnTo>
                  <a:pt x="70734" y="753557"/>
                </a:lnTo>
                <a:lnTo>
                  <a:pt x="61665" y="745391"/>
                </a:lnTo>
                <a:lnTo>
                  <a:pt x="53504" y="737225"/>
                </a:lnTo>
                <a:lnTo>
                  <a:pt x="45795" y="729058"/>
                </a:lnTo>
                <a:lnTo>
                  <a:pt x="38541" y="720439"/>
                </a:lnTo>
                <a:lnTo>
                  <a:pt x="31966" y="712272"/>
                </a:lnTo>
                <a:lnTo>
                  <a:pt x="26072" y="703426"/>
                </a:lnTo>
                <a:lnTo>
                  <a:pt x="20631" y="695033"/>
                </a:lnTo>
                <a:lnTo>
                  <a:pt x="15870" y="686186"/>
                </a:lnTo>
                <a:lnTo>
                  <a:pt x="11562" y="677339"/>
                </a:lnTo>
                <a:lnTo>
                  <a:pt x="8162" y="668720"/>
                </a:lnTo>
                <a:lnTo>
                  <a:pt x="6575" y="664183"/>
                </a:lnTo>
                <a:lnTo>
                  <a:pt x="5214" y="659873"/>
                </a:lnTo>
                <a:lnTo>
                  <a:pt x="3854" y="655109"/>
                </a:lnTo>
                <a:lnTo>
                  <a:pt x="2947" y="650799"/>
                </a:lnTo>
                <a:lnTo>
                  <a:pt x="2040" y="646489"/>
                </a:lnTo>
                <a:lnTo>
                  <a:pt x="1360" y="641726"/>
                </a:lnTo>
                <a:lnTo>
                  <a:pt x="907" y="637189"/>
                </a:lnTo>
                <a:lnTo>
                  <a:pt x="227" y="632879"/>
                </a:lnTo>
                <a:lnTo>
                  <a:pt x="0" y="628115"/>
                </a:lnTo>
                <a:lnTo>
                  <a:pt x="0" y="623579"/>
                </a:lnTo>
                <a:lnTo>
                  <a:pt x="0" y="354548"/>
                </a:lnTo>
                <a:lnTo>
                  <a:pt x="0" y="349785"/>
                </a:lnTo>
                <a:lnTo>
                  <a:pt x="227" y="345248"/>
                </a:lnTo>
                <a:lnTo>
                  <a:pt x="907" y="340484"/>
                </a:lnTo>
                <a:lnTo>
                  <a:pt x="1360" y="336174"/>
                </a:lnTo>
                <a:lnTo>
                  <a:pt x="2040" y="331411"/>
                </a:lnTo>
                <a:lnTo>
                  <a:pt x="2947" y="327101"/>
                </a:lnTo>
                <a:lnTo>
                  <a:pt x="3854" y="322791"/>
                </a:lnTo>
                <a:lnTo>
                  <a:pt x="5214" y="318027"/>
                </a:lnTo>
                <a:lnTo>
                  <a:pt x="6575" y="313717"/>
                </a:lnTo>
                <a:lnTo>
                  <a:pt x="8162" y="309408"/>
                </a:lnTo>
                <a:lnTo>
                  <a:pt x="11562" y="300334"/>
                </a:lnTo>
                <a:lnTo>
                  <a:pt x="15870" y="291487"/>
                </a:lnTo>
                <a:lnTo>
                  <a:pt x="20631" y="283094"/>
                </a:lnTo>
                <a:lnTo>
                  <a:pt x="26072" y="274248"/>
                </a:lnTo>
                <a:lnTo>
                  <a:pt x="31966" y="265628"/>
                </a:lnTo>
                <a:lnTo>
                  <a:pt x="38541" y="257462"/>
                </a:lnTo>
                <a:lnTo>
                  <a:pt x="45795" y="249069"/>
                </a:lnTo>
                <a:lnTo>
                  <a:pt x="53504" y="240675"/>
                </a:lnTo>
                <a:lnTo>
                  <a:pt x="61665" y="232509"/>
                </a:lnTo>
                <a:lnTo>
                  <a:pt x="70734" y="224570"/>
                </a:lnTo>
                <a:lnTo>
                  <a:pt x="80029" y="216404"/>
                </a:lnTo>
                <a:lnTo>
                  <a:pt x="90004" y="208464"/>
                </a:lnTo>
                <a:lnTo>
                  <a:pt x="100433" y="200752"/>
                </a:lnTo>
                <a:lnTo>
                  <a:pt x="111541" y="193039"/>
                </a:lnTo>
                <a:lnTo>
                  <a:pt x="122877" y="185554"/>
                </a:lnTo>
                <a:lnTo>
                  <a:pt x="134892" y="178068"/>
                </a:lnTo>
                <a:lnTo>
                  <a:pt x="147362" y="170809"/>
                </a:lnTo>
                <a:lnTo>
                  <a:pt x="160511" y="163324"/>
                </a:lnTo>
                <a:lnTo>
                  <a:pt x="173887" y="156292"/>
                </a:lnTo>
                <a:lnTo>
                  <a:pt x="187716" y="149486"/>
                </a:lnTo>
                <a:lnTo>
                  <a:pt x="202225" y="142455"/>
                </a:lnTo>
                <a:lnTo>
                  <a:pt x="217188" y="135649"/>
                </a:lnTo>
                <a:lnTo>
                  <a:pt x="232605" y="129071"/>
                </a:lnTo>
                <a:lnTo>
                  <a:pt x="248474" y="122493"/>
                </a:lnTo>
                <a:lnTo>
                  <a:pt x="264571" y="116141"/>
                </a:lnTo>
                <a:lnTo>
                  <a:pt x="281120" y="110017"/>
                </a:lnTo>
                <a:lnTo>
                  <a:pt x="298124" y="104119"/>
                </a:lnTo>
                <a:lnTo>
                  <a:pt x="315580" y="97994"/>
                </a:lnTo>
                <a:lnTo>
                  <a:pt x="333717" y="92096"/>
                </a:lnTo>
                <a:lnTo>
                  <a:pt x="352081" y="86425"/>
                </a:lnTo>
                <a:lnTo>
                  <a:pt x="370671" y="80981"/>
                </a:lnTo>
                <a:lnTo>
                  <a:pt x="389715" y="75537"/>
                </a:lnTo>
                <a:lnTo>
                  <a:pt x="408985" y="70547"/>
                </a:lnTo>
                <a:lnTo>
                  <a:pt x="428935" y="65556"/>
                </a:lnTo>
                <a:lnTo>
                  <a:pt x="448886" y="60566"/>
                </a:lnTo>
                <a:lnTo>
                  <a:pt x="469290" y="56029"/>
                </a:lnTo>
                <a:lnTo>
                  <a:pt x="490147" y="51492"/>
                </a:lnTo>
                <a:lnTo>
                  <a:pt x="511458" y="46956"/>
                </a:lnTo>
                <a:lnTo>
                  <a:pt x="532995" y="42873"/>
                </a:lnTo>
                <a:lnTo>
                  <a:pt x="554759" y="39016"/>
                </a:lnTo>
                <a:lnTo>
                  <a:pt x="576750" y="35160"/>
                </a:lnTo>
                <a:lnTo>
                  <a:pt x="599195" y="31531"/>
                </a:lnTo>
                <a:lnTo>
                  <a:pt x="621866" y="27901"/>
                </a:lnTo>
                <a:lnTo>
                  <a:pt x="644990" y="24725"/>
                </a:lnTo>
                <a:lnTo>
                  <a:pt x="668115" y="21777"/>
                </a:lnTo>
                <a:lnTo>
                  <a:pt x="691692" y="18601"/>
                </a:lnTo>
                <a:lnTo>
                  <a:pt x="715497" y="16106"/>
                </a:lnTo>
                <a:lnTo>
                  <a:pt x="739528" y="13384"/>
                </a:lnTo>
                <a:lnTo>
                  <a:pt x="763786" y="11342"/>
                </a:lnTo>
                <a:lnTo>
                  <a:pt x="788271" y="9074"/>
                </a:lnTo>
                <a:lnTo>
                  <a:pt x="812982" y="7259"/>
                </a:lnTo>
                <a:lnTo>
                  <a:pt x="838147" y="5671"/>
                </a:lnTo>
                <a:lnTo>
                  <a:pt x="863312" y="4083"/>
                </a:lnTo>
                <a:lnTo>
                  <a:pt x="888477" y="2949"/>
                </a:lnTo>
                <a:lnTo>
                  <a:pt x="914095" y="1815"/>
                </a:lnTo>
                <a:lnTo>
                  <a:pt x="939940" y="1134"/>
                </a:lnTo>
                <a:lnTo>
                  <a:pt x="966011" y="681"/>
                </a:lnTo>
                <a:lnTo>
                  <a:pt x="992083" y="227"/>
                </a:lnTo>
                <a:lnTo>
                  <a:pt x="10183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9709468" y="2122488"/>
            <a:ext cx="195262" cy="265112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7025" y="4260850"/>
            <a:ext cx="254571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商城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化妆品线上商城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公众号助手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接入商城引流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云设计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制作产品图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销售系统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智能名片推广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22410" y="4260850"/>
            <a:ext cx="37299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营销活动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抽奖转盘、签到打卡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商城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秒杀、优惠券、组合套餐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云设计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制作活动推图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38755" y="4260850"/>
            <a:ext cx="335978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商城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新人礼包、定金预售、线上导购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设置推广员、分销商佣金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销售系统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商机雷达、客户列表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云设计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制作获客海报、节日推图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营销活动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裂变分销宝发放商城券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79795" y="4260850"/>
            <a:ext cx="3729990" cy="15005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公众号助手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粉丝运营、智能推送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销售系统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员工管理、任务发布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</a:t>
            </a:r>
            <a:r>
              <a:rPr lang="zh-CN" altLang="en-US" sz="1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商城 </a:t>
            </a: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会员运营、后台订单管理</a:t>
            </a:r>
            <a:endParaRPr lang="zh-CN" altLang="en-US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</a:t>
            </a:r>
          </a:p>
        </p:txBody>
      </p:sp>
      <p:pic>
        <p:nvPicPr>
          <p:cNvPr id="2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1243" y="379778"/>
            <a:ext cx="2286095" cy="5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20" grpId="0"/>
      <p:bldP spid="23" grpId="0"/>
      <p:bldP spid="24" grpId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583547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4*i*10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5*i*10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6*i*10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7*i*9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8*i*10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38,&quot;width&quot;:4028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37,&quot;width&quot;:3907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65,&quot;width&quot;:5580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480,&quot;width&quot;:5610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59,&quot;width&quot;:8532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85,&quot;width&quot;:3624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85,&quot;width&quot;:3410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22,&quot;width&quot;:9034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72,&quot;width&quot;:8582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1*i*0"/>
  <p:tag name="KSO_WM_TEMPLATE_CATEGORY" val="diagram"/>
  <p:tag name="KSO_WM_TEMPLATE_INDEX" val="160071"/>
  <p:tag name="KSO_WM_UNIT_INDEX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1*i*5"/>
  <p:tag name="KSO_WM_TEMPLATE_CATEGORY" val="diagram"/>
  <p:tag name="KSO_WM_TEMPLATE_INDEX" val="160071"/>
  <p:tag name="KSO_WM_UNIT_INDEX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1*i*10"/>
  <p:tag name="KSO_WM_TEMPLATE_CATEGORY" val="diagram"/>
  <p:tag name="KSO_WM_TEMPLATE_INDEX" val="160071"/>
  <p:tag name="KSO_WM_UNIT_INDEX" val="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1_1"/>
  <p:tag name="KSO_WM_UNIT_ID" val="diagram160071_1*n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12"/>
  <p:tag name="KSO_WM_DIAGRAM_GROUP_CODE" val="n1-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3"/>
  <p:tag name="KSO_WM_UNIT_ID" val="diagram160071_1*n_h_i*1_2_3"/>
  <p:tag name="KSO_WM_UNIT_LAYERLEVEL" val="1_1_1"/>
  <p:tag name="KSO_WM_BEAUTIFY_FLAG" val="#wm#"/>
  <p:tag name="KSO_WM_TAG_VERSION" val="1.0"/>
  <p:tag name="KSO_WM_DIAGRAM_GROUP_CODE" val="n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3"/>
  <p:tag name="KSO_WM_UNIT_ID" val="diagram160071_1*n_h_f*1_2_3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1"/>
  <p:tag name="KSO_WM_UNIT_ID" val="diagram160071_1*n_h_i*1_2_1"/>
  <p:tag name="KSO_WM_UNIT_LAYERLEVEL" val="1_1_1"/>
  <p:tag name="KSO_WM_BEAUTIFY_FLAG" val="#wm#"/>
  <p:tag name="KSO_WM_TAG_VERSION" val="1.0"/>
  <p:tag name="KSO_WM_DIAGRAM_GROUP_CODE" val="n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2"/>
  <p:tag name="KSO_WM_UNIT_ID" val="diagram160071_1*n_h_f*1_2_2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2"/>
  <p:tag name="KSO_WM_UNIT_ID" val="diagram160071_1*n_h_i*1_2_2"/>
  <p:tag name="KSO_WM_UNIT_LAYERLEVEL" val="1_1_1"/>
  <p:tag name="KSO_WM_BEAUTIFY_FLAG" val="#wm#"/>
  <p:tag name="KSO_WM_TAG_VERSION" val="1.0"/>
  <p:tag name="KSO_WM_DIAGRAM_GROUP_CODE" val="n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1"/>
  <p:tag name="KSO_WM_UNIT_ID" val="diagram160071_1*n_h_f*1_2_1"/>
  <p:tag name="KSO_WM_UNIT_CLEAR" val="1"/>
  <p:tag name="KSO_WM_UNIT_LAYERLEVEL" val="1_1_1"/>
  <p:tag name="KSO_WM_UNIT_VALUE" val="18"/>
  <p:tag name="KSO_WM_UNIT_HIGHLIGHT" val="0"/>
  <p:tag name="KSO_WM_UNIT_COMPATIBLE" val="0"/>
  <p:tag name="KSO_WM_DIAGRAM_GROUP_CODE" val="n1-1"/>
  <p:tag name="KSO_WM_UNIT_PRESET_TEXT" val="LOREM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8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193369_7*e*1"/>
  <p:tag name="KSO_WM_TEMPLATE_CATEGORY" val="custom"/>
  <p:tag name="KSO_WM_TEMPLATE_INDEX" val="20193369"/>
  <p:tag name="KSO_WM_UNIT_LAYERLEVEL" val="1"/>
  <p:tag name="KSO_WM_TAG_VERSION" val="1.0"/>
  <p:tag name="KSO_WM_BEAUTIFY_FLAG" val="#wm#"/>
  <p:tag name="KSO_WM_UNIT_PRESET_TEXT" val="PART ONE"/>
  <p:tag name="KSO_WM_UNIT_DEFAULT_FONT" val="14;16;2"/>
  <p:tag name="KSO_WM_UNIT_BLOCK" val="0"/>
  <p:tag name="KSO_WM_UNIT_SM_LIMIT_TYPE" val="0"/>
  <p:tag name="KSO_WM_UNIT_DEC_AREA_ID" val="29e24f5c00634178932034ce1b3b6bea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af8d58cf1c244323b2caeb374394578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329"/>
  <p:tag name="KSO_WM_TAG_VERSION" val="1.0"/>
  <p:tag name="KSO_WM_SLIDE_ID" val="custom20186329_15"/>
  <p:tag name="KSO_WM_SLIDE_INDEX" val="15"/>
  <p:tag name="KSO_WM_SLIDE_ITEM_CNT" val="0"/>
  <p:tag name="KSO_WM_SLIDE_LAYOUT" val="a"/>
  <p:tag name="KSO_WM_SLIDE_LAYOUT_CNT" val="1"/>
  <p:tag name="KSO_WM_SLIDE_TYPE" val="endPage"/>
  <p:tag name="KSO_WM_SLIDE_SUBTYPE" val="pureTxt"/>
  <p:tag name="KSO_WM_BEAUTIFY_FLAG" val="#wm#"/>
  <p:tag name="KSO_WM_TEMPLATE_SUBCATEGORY" val="0"/>
  <p:tag name="KSO_WM_TEMPLATE_MASTER_TYPE" val="1"/>
  <p:tag name="KSO_WM_TEMPLATE_COLOR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583528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583557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3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32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329"/>
  <p:tag name="KSO_WM_TAG_VERSION" val="1.0"/>
  <p:tag name="KSO_WM_TEMPLATE_THUMBS_INDEX" val="1、4、7、8、10、11、12、13、15"/>
  <p:tag name="KSO_WM_BEAUTIFY_FLAG" val="#wm#"/>
  <p:tag name="KSO_WM_TEMPLATE_SUBCATEGORY" val="0"/>
  <p:tag name="KSO_WM_TEMPLATE_MASTER_TYPE" val="1"/>
  <p:tag name="KSO_WM_TEMPLATE_COLOR_TYPE" val="1"/>
  <p:tag name="KSO_WM_TEMPLATE_MASTER_THUMB_INDEX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3*i*10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自定义设计方案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351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351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6329">
      <a:dk1>
        <a:srgbClr val="000000"/>
      </a:dk1>
      <a:lt1>
        <a:srgbClr val="FFFFFF"/>
      </a:lt1>
      <a:dk2>
        <a:srgbClr val="ECECEC"/>
      </a:dk2>
      <a:lt2>
        <a:srgbClr val="FFFFFF"/>
      </a:lt2>
      <a:accent1>
        <a:srgbClr val="F1A532"/>
      </a:accent1>
      <a:accent2>
        <a:srgbClr val="E99252"/>
      </a:accent2>
      <a:accent3>
        <a:srgbClr val="E78364"/>
      </a:accent3>
      <a:accent4>
        <a:srgbClr val="E37577"/>
      </a:accent4>
      <a:accent5>
        <a:srgbClr val="E1678D"/>
      </a:accent5>
      <a:accent6>
        <a:srgbClr val="DF5AA3"/>
      </a:accent6>
      <a:hlink>
        <a:srgbClr val="4C7BD6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6329">
    <a:dk1>
      <a:srgbClr val="000000"/>
    </a:dk1>
    <a:lt1>
      <a:srgbClr val="FFFFFF"/>
    </a:lt1>
    <a:dk2>
      <a:srgbClr val="ECECEC"/>
    </a:dk2>
    <a:lt2>
      <a:srgbClr val="FFFFFF"/>
    </a:lt2>
    <a:accent1>
      <a:srgbClr val="F1A532"/>
    </a:accent1>
    <a:accent2>
      <a:srgbClr val="E99252"/>
    </a:accent2>
    <a:accent3>
      <a:srgbClr val="E78364"/>
    </a:accent3>
    <a:accent4>
      <a:srgbClr val="E37577"/>
    </a:accent4>
    <a:accent5>
      <a:srgbClr val="E1678D"/>
    </a:accent5>
    <a:accent6>
      <a:srgbClr val="DF5AA3"/>
    </a:accent6>
    <a:hlink>
      <a:srgbClr val="4C7BD6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3368</Words>
  <Application>Microsoft Office PowerPoint</Application>
  <PresentationFormat>自定义</PresentationFormat>
  <Paragraphs>295</Paragraphs>
  <Slides>33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自定义设计方案</vt:lpstr>
      <vt:lpstr>1_自定义设计方案</vt:lpstr>
      <vt:lpstr>1_Office 主题​​</vt:lpstr>
      <vt:lpstr>幻灯片 1</vt:lpstr>
      <vt:lpstr>幻灯片 2</vt:lpstr>
      <vt:lpstr>幻灯片 3</vt:lpstr>
      <vt:lpstr>幻灯片 4</vt:lpstr>
      <vt:lpstr>幻灯片 5</vt:lpstr>
      <vt:lpstr>化妆品行业痛点</vt:lpstr>
      <vt:lpstr>幻灯片 7</vt:lpstr>
      <vt:lpstr>幻灯片 8</vt:lpstr>
      <vt:lpstr>商城产品组合--化妆品行业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您的标题添加到此处</dc:title>
  <dc:creator>Administrator</dc:creator>
  <cp:lastModifiedBy>Administrator</cp:lastModifiedBy>
  <cp:revision>342</cp:revision>
  <dcterms:created xsi:type="dcterms:W3CDTF">2019-08-30T07:11:00Z</dcterms:created>
  <dcterms:modified xsi:type="dcterms:W3CDTF">2021-04-30T08:49:38Z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